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667" r:id="rId17"/>
    <p:sldId id="780" r:id="rId18"/>
    <p:sldId id="783" r:id="rId19"/>
    <p:sldId id="784" r:id="rId20"/>
    <p:sldId id="786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418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Shriwatsal Patil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Template Method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 December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Template Method 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CA2F3D-DB8B-6A06-DE68-DDB2FDD4B8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4152" y="-379406"/>
            <a:ext cx="11534777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GB" sz="20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pattern that defines the skeleton of an algorithm in the superclass but lets subclasses override specific steps of the algorithm without changing its structure.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of an algorithm with Customizable steps.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 promote code reusability and maintain consistency across variations of an algorithm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the overall structure of an algorithm in a base class, where the steps of the algorithm are implemented as a series of methods.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steps in the algorithm are implemented in the parent class, while others are left as abstract methods, allowing subclasses to define specific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those steps.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implement only the variable parts of the algorithm, ensuring that the core logic is reused and executed in a consistent manner.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he Serif Hand Light" panose="020F0502020204030204" pitchFamily="66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93983"/>
            <a:ext cx="5557736" cy="632882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Template Pattern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810424"/>
            <a:ext cx="6163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0DEAC8-1782-3AA5-3391-CD71EBA49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3" y="1057042"/>
            <a:ext cx="4244556" cy="4743916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7A04D835-7828-10C7-F832-81E038E1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7A15F42-C6AD-0979-CC36-C344664A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355" y="367016"/>
            <a:ext cx="6047184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algorithm in a base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Order of Operations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order of operations in the algorithm is predefined in the base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Declares methods that represent the steps of the algorithm.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Calls these steps in a specific order, ensuring a consistent flow.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Implementations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steps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must be implemented by subclasses.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steps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implementations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overridden if necessary.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modify the template method itself.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override individual steps to customize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43E56AC9-A540-EB16-F120-30560CEB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861048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Analogy: Mass Housing Construction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20669" y="1463343"/>
            <a:ext cx="565230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architectural plan for building a standard house may contain several extension points that would let a potential owner adjust some details of the resulting 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building step, such as laying the foundation, framing, building walls, installing plumbing and wiring for water and electricity, etc., can be slightly changed to make the resulting house a little bit different from others.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0C28E-3F59-DF69-8B75-14767D6B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6" y="1493930"/>
            <a:ext cx="5619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EC187-D202-E481-B35C-DCFC76FB4BC3}"/>
              </a:ext>
            </a:extLst>
          </p:cNvPr>
          <p:cNvSpPr txBox="1"/>
          <p:nvPr/>
        </p:nvSpPr>
        <p:spPr>
          <a:xfrm>
            <a:off x="463817" y="503998"/>
            <a:ext cx="44322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b="1" dirty="0">
                <a:solidFill>
                  <a:srgbClr val="000000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D</a:t>
            </a:r>
            <a:r>
              <a:rPr lang="en-IN" sz="2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ata</a:t>
            </a:r>
            <a:r>
              <a:rPr lang="en-I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 Mining Application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164EFC7-B4E1-053B-5EB0-39BFE4E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8" y="86797"/>
            <a:ext cx="6131806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mining application that </a:t>
            </a:r>
            <a:r>
              <a:rPr lang="en-GB" sz="20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corporate documents. 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feed the app documents in various formats (PDF, DOC, CSV), and it tries to extract meaningful data from these docs in a uniform format.</a:t>
            </a: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Solution: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Series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StepsMethods</a:t>
            </a: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only needs to call convert(filename, format) without dealing with the complexities of the framework.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Code Reusability: Enabling the reuse of common steps across different document formats while customizing the specific extraction logic.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Simplified Client Interaction : Client needs to call only one method , No need to know all the backend for each and every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ata mining classes contained a lot of duplicate code">
            <a:extLst>
              <a:ext uri="{FF2B5EF4-FFF2-40B4-BE49-F238E27FC236}">
                <a16:creationId xmlns:a16="http://schemas.microsoft.com/office/drawing/2014/main" id="{7B42FA80-EB35-5CC3-3F40-0FB73242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289"/>
            <a:ext cx="5724528" cy="42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Facade Pattern</a:t>
            </a:r>
            <a:br>
              <a:rPr lang="en-GB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787080" y="28288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A46-96A5-143B-BFF2-40A1A23D9328}"/>
              </a:ext>
            </a:extLst>
          </p:cNvPr>
          <p:cNvSpPr txBox="1"/>
          <p:nvPr/>
        </p:nvSpPr>
        <p:spPr>
          <a:xfrm>
            <a:off x="732099" y="1515770"/>
            <a:ext cx="94536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algn="l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let clients override only certain parts of a large algorithm, making 		 them less affected by changes that happen to other parts of the algorithm.</a:t>
            </a:r>
          </a:p>
          <a:p>
            <a:pPr algn="l"/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 can pull the duplicate code into a superclass.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algn="l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clients may be limited by the provided skeleton of an algorithm.</a:t>
            </a:r>
          </a:p>
          <a:p>
            <a:pPr algn="l"/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 might violate the </a:t>
            </a:r>
            <a:r>
              <a:rPr lang="en-GB" sz="2000" b="0" i="1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en-GB" sz="2000" b="0" i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Principle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suppressing a default 		      step implementation via a subclass.</a:t>
            </a:r>
          </a:p>
          <a:p>
            <a:pPr lvl="1"/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methods tend to be harder to maintain the more steps they have.</a:t>
            </a:r>
          </a:p>
        </p:txBody>
      </p:sp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D92-97B2-CFB9-9272-4B792EB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Design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</a:t>
            </a:r>
            <a:br>
              <a:rPr lang="en-GB" b="1" dirty="0"/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404525-43E4-9CF0-42BC-AD3C26FE5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045145"/>
            <a:ext cx="952499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algorithm's structure is fixed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overall flow, while allowing flexibility in specific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steps of an algorithm are common across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Reuse code in an abstract class while allowing custom behavior in subclasses.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control the flow of the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a consistent order of operations, while allowing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classes share similar behavior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Avoid duplication by centralizing common logic in an abstract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enforce a standard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subclasses follow the same general process while varying specific steps. </a:t>
            </a:r>
          </a:p>
        </p:txBody>
      </p:sp>
    </p:spTree>
    <p:extLst>
      <p:ext uri="{BB962C8B-B14F-4D97-AF65-F5344CB8AC3E}">
        <p14:creationId xmlns:p14="http://schemas.microsoft.com/office/powerpoint/2010/main" val="7642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473159-5b2c-4ed7-bb07-01115f7ccc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2" ma:contentTypeDescription="Create a new document." ma:contentTypeScope="" ma:versionID="b1989893e4c428d513cf559b2368a7c7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98ea2120499fc6500b08c9219a53ff40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a0473159-5b2c-4ed7-bb07-01115f7cccc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B87AB-B9B1-4B3B-90EA-4589F830A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96</TotalTime>
  <Words>750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Courier New</vt:lpstr>
      <vt:lpstr>Roboto Slab</vt:lpstr>
      <vt:lpstr>The Serif Hand Light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Template Method Design Pattern</vt:lpstr>
      <vt:lpstr>What is a Template Method ? </vt:lpstr>
      <vt:lpstr>Structure of the Template Pattern</vt:lpstr>
      <vt:lpstr>Real-World Analogy: Mass Housing Construction</vt:lpstr>
      <vt:lpstr>PowerPoint Presentation</vt:lpstr>
      <vt:lpstr>Pros and Cons of Facade Pattern </vt:lpstr>
      <vt:lpstr>When to Use the Template Method Design Pattern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Shriwatsal Patil</dc:creator>
  <cp:lastModifiedBy>Shriwatsal Patil</cp:lastModifiedBy>
  <cp:revision>3</cp:revision>
  <dcterms:created xsi:type="dcterms:W3CDTF">2024-12-11T02:10:32Z</dcterms:created>
  <dcterms:modified xsi:type="dcterms:W3CDTF">2024-12-11T04:12:19Z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