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2"/>
  </p:notesMasterIdLst>
  <p:handoutMasterIdLst>
    <p:handoutMasterId r:id="rId23"/>
  </p:handoutMasterIdLst>
  <p:sldIdLst>
    <p:sldId id="664" r:id="rId15"/>
    <p:sldId id="781" r:id="rId16"/>
    <p:sldId id="782" r:id="rId17"/>
    <p:sldId id="667" r:id="rId18"/>
    <p:sldId id="783" r:id="rId19"/>
    <p:sldId id="784" r:id="rId20"/>
    <p:sldId id="6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32A9E-BC65-40DF-8654-9B02E0FDDF55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3E4FD7E-BC7D-4662-8B0A-173D7F05EBFD}">
      <dgm:prSet/>
      <dgm:spPr/>
      <dgm:t>
        <a:bodyPr/>
        <a:lstStyle/>
        <a:p>
          <a:r>
            <a:rPr lang="en-GB" dirty="0"/>
            <a:t>Filters are used to hook into the action execution process in MVC/Web API controllers.</a:t>
          </a:r>
          <a:endParaRPr lang="en-US" dirty="0"/>
        </a:p>
      </dgm:t>
    </dgm:pt>
    <dgm:pt modelId="{DB049475-265B-44D3-A5F0-C227D2403DC3}" type="parTrans" cxnId="{CC488826-8763-44A6-BE64-ABD3B6752964}">
      <dgm:prSet/>
      <dgm:spPr/>
      <dgm:t>
        <a:bodyPr/>
        <a:lstStyle/>
        <a:p>
          <a:endParaRPr lang="en-US"/>
        </a:p>
      </dgm:t>
    </dgm:pt>
    <dgm:pt modelId="{A9FA5CEA-4EDF-4DE4-B6ED-7DDA82A0AC2D}" type="sibTrans" cxnId="{CC488826-8763-44A6-BE64-ABD3B6752964}">
      <dgm:prSet/>
      <dgm:spPr/>
      <dgm:t>
        <a:bodyPr/>
        <a:lstStyle/>
        <a:p>
          <a:endParaRPr lang="en-US"/>
        </a:p>
      </dgm:t>
    </dgm:pt>
    <dgm:pt modelId="{AC99514E-BD98-440F-B323-8B68A66E26BF}">
      <dgm:prSet/>
      <dgm:spPr/>
      <dgm:t>
        <a:bodyPr/>
        <a:lstStyle/>
        <a:p>
          <a:r>
            <a:rPr lang="en-GB"/>
            <a:t>Filters allow you to run logic before and after an action method is executed.</a:t>
          </a:r>
          <a:endParaRPr lang="en-US"/>
        </a:p>
      </dgm:t>
    </dgm:pt>
    <dgm:pt modelId="{0DFA931E-550E-43F9-8F42-940F0682FC68}" type="parTrans" cxnId="{C5E309C1-1DD1-4BD0-B499-AEABBFB86B29}">
      <dgm:prSet/>
      <dgm:spPr/>
      <dgm:t>
        <a:bodyPr/>
        <a:lstStyle/>
        <a:p>
          <a:endParaRPr lang="en-US"/>
        </a:p>
      </dgm:t>
    </dgm:pt>
    <dgm:pt modelId="{A696E6F7-F581-4E6D-80F1-FC8BAD4D0650}" type="sibTrans" cxnId="{C5E309C1-1DD1-4BD0-B499-AEABBFB86B29}">
      <dgm:prSet/>
      <dgm:spPr/>
      <dgm:t>
        <a:bodyPr/>
        <a:lstStyle/>
        <a:p>
          <a:endParaRPr lang="en-US"/>
        </a:p>
      </dgm:t>
    </dgm:pt>
    <dgm:pt modelId="{102E863C-A902-4132-88C0-607E02573400}">
      <dgm:prSet/>
      <dgm:spPr/>
      <dgm:t>
        <a:bodyPr/>
        <a:lstStyle/>
        <a:p>
          <a:r>
            <a:rPr lang="en-GB" dirty="0"/>
            <a:t>Types of Filters:</a:t>
          </a:r>
          <a:endParaRPr lang="en-US" dirty="0"/>
        </a:p>
      </dgm:t>
    </dgm:pt>
    <dgm:pt modelId="{56018EAE-C9FA-4AEE-A8E0-40B995E9153D}" type="parTrans" cxnId="{F4D3A446-EA02-44F7-98B8-3DF500BF35C5}">
      <dgm:prSet/>
      <dgm:spPr/>
      <dgm:t>
        <a:bodyPr/>
        <a:lstStyle/>
        <a:p>
          <a:endParaRPr lang="en-US"/>
        </a:p>
      </dgm:t>
    </dgm:pt>
    <dgm:pt modelId="{272C2833-B396-4FBA-ABD8-FA2827381DC4}" type="sibTrans" cxnId="{F4D3A446-EA02-44F7-98B8-3DF500BF35C5}">
      <dgm:prSet/>
      <dgm:spPr/>
      <dgm:t>
        <a:bodyPr/>
        <a:lstStyle/>
        <a:p>
          <a:endParaRPr lang="en-US"/>
        </a:p>
      </dgm:t>
    </dgm:pt>
    <dgm:pt modelId="{6A6F6F75-D20A-4DE6-8E88-F3E8585106FF}">
      <dgm:prSet/>
      <dgm:spPr/>
      <dgm:t>
        <a:bodyPr/>
        <a:lstStyle/>
        <a:p>
          <a:r>
            <a:rPr lang="en-GB" b="1"/>
            <a:t>Authorization Filters</a:t>
          </a:r>
          <a:r>
            <a:rPr lang="en-GB"/>
            <a:t>: Run before the action to handle authorization.</a:t>
          </a:r>
          <a:endParaRPr lang="en-US"/>
        </a:p>
      </dgm:t>
    </dgm:pt>
    <dgm:pt modelId="{B9F9A2DE-7F2E-496C-ACEC-BB67BDC778BD}" type="parTrans" cxnId="{9FF3E72D-C2FE-418F-B677-6065A8D6BDA2}">
      <dgm:prSet/>
      <dgm:spPr/>
      <dgm:t>
        <a:bodyPr/>
        <a:lstStyle/>
        <a:p>
          <a:endParaRPr lang="en-US"/>
        </a:p>
      </dgm:t>
    </dgm:pt>
    <dgm:pt modelId="{119467C0-9E63-4A1F-A7B3-6BE99B5CB53F}" type="sibTrans" cxnId="{9FF3E72D-C2FE-418F-B677-6065A8D6BDA2}">
      <dgm:prSet/>
      <dgm:spPr/>
      <dgm:t>
        <a:bodyPr/>
        <a:lstStyle/>
        <a:p>
          <a:endParaRPr lang="en-US"/>
        </a:p>
      </dgm:t>
    </dgm:pt>
    <dgm:pt modelId="{259EED6B-153E-47D9-AC29-12DEE204F390}">
      <dgm:prSet/>
      <dgm:spPr/>
      <dgm:t>
        <a:bodyPr/>
        <a:lstStyle/>
        <a:p>
          <a:r>
            <a:rPr lang="en-GB" b="1"/>
            <a:t>Action Filters</a:t>
          </a:r>
          <a:r>
            <a:rPr lang="en-GB"/>
            <a:t>: Run before and after the action method executes.</a:t>
          </a:r>
          <a:endParaRPr lang="en-US"/>
        </a:p>
      </dgm:t>
    </dgm:pt>
    <dgm:pt modelId="{C47933F8-91EC-4CCB-997E-63195AC0A747}" type="parTrans" cxnId="{E41268A8-E39F-45E9-B8E0-2D39444D8C61}">
      <dgm:prSet/>
      <dgm:spPr/>
      <dgm:t>
        <a:bodyPr/>
        <a:lstStyle/>
        <a:p>
          <a:endParaRPr lang="en-US"/>
        </a:p>
      </dgm:t>
    </dgm:pt>
    <dgm:pt modelId="{2A2DFC9C-5457-4175-A90B-589C2055E2EE}" type="sibTrans" cxnId="{E41268A8-E39F-45E9-B8E0-2D39444D8C61}">
      <dgm:prSet/>
      <dgm:spPr/>
      <dgm:t>
        <a:bodyPr/>
        <a:lstStyle/>
        <a:p>
          <a:endParaRPr lang="en-US"/>
        </a:p>
      </dgm:t>
    </dgm:pt>
    <dgm:pt modelId="{E8D8CC0D-B351-4108-AE32-80D82AFC4922}">
      <dgm:prSet/>
      <dgm:spPr/>
      <dgm:t>
        <a:bodyPr/>
        <a:lstStyle/>
        <a:p>
          <a:r>
            <a:rPr lang="en-GB" b="1" dirty="0"/>
            <a:t>Result Filters</a:t>
          </a:r>
          <a:r>
            <a:rPr lang="en-GB" dirty="0"/>
            <a:t>: Run before and after the result is executed.</a:t>
          </a:r>
          <a:endParaRPr lang="en-US" dirty="0"/>
        </a:p>
      </dgm:t>
    </dgm:pt>
    <dgm:pt modelId="{61B38407-F0C4-47CC-9ADE-02470F432B97}" type="parTrans" cxnId="{36C6CE57-2E89-4B10-A656-204AF68C3F6E}">
      <dgm:prSet/>
      <dgm:spPr/>
      <dgm:t>
        <a:bodyPr/>
        <a:lstStyle/>
        <a:p>
          <a:endParaRPr lang="en-US"/>
        </a:p>
      </dgm:t>
    </dgm:pt>
    <dgm:pt modelId="{FB72CB19-DFE2-4E21-94F1-27B276CC9693}" type="sibTrans" cxnId="{36C6CE57-2E89-4B10-A656-204AF68C3F6E}">
      <dgm:prSet/>
      <dgm:spPr/>
      <dgm:t>
        <a:bodyPr/>
        <a:lstStyle/>
        <a:p>
          <a:endParaRPr lang="en-US"/>
        </a:p>
      </dgm:t>
    </dgm:pt>
    <dgm:pt modelId="{042FF047-2353-44DC-A984-E535009C5375}">
      <dgm:prSet/>
      <dgm:spPr/>
      <dgm:t>
        <a:bodyPr/>
        <a:lstStyle/>
        <a:p>
          <a:r>
            <a:rPr lang="en-GB" b="1" dirty="0"/>
            <a:t>Exception Filters</a:t>
          </a:r>
          <a:r>
            <a:rPr lang="en-GB" dirty="0"/>
            <a:t>: Handle exceptions during action execution.</a:t>
          </a:r>
          <a:endParaRPr lang="en-US" dirty="0"/>
        </a:p>
      </dgm:t>
    </dgm:pt>
    <dgm:pt modelId="{33CF5369-45EE-41B6-950B-1F49EAF049E8}" type="parTrans" cxnId="{76FF4267-DB5F-4D8B-B80F-C9B0FE946F8D}">
      <dgm:prSet/>
      <dgm:spPr/>
      <dgm:t>
        <a:bodyPr/>
        <a:lstStyle/>
        <a:p>
          <a:endParaRPr lang="en-US"/>
        </a:p>
      </dgm:t>
    </dgm:pt>
    <dgm:pt modelId="{DA840F80-4852-4BE3-9566-0D6862F82193}" type="sibTrans" cxnId="{76FF4267-DB5F-4D8B-B80F-C9B0FE946F8D}">
      <dgm:prSet/>
      <dgm:spPr/>
      <dgm:t>
        <a:bodyPr/>
        <a:lstStyle/>
        <a:p>
          <a:endParaRPr lang="en-US"/>
        </a:p>
      </dgm:t>
    </dgm:pt>
    <dgm:pt modelId="{01B23F7E-3A5A-40E9-B9C5-11531B2A88FB}">
      <dgm:prSet/>
      <dgm:spPr/>
      <dgm:t>
        <a:bodyPr/>
        <a:lstStyle/>
        <a:p>
          <a:r>
            <a:rPr lang="en-GB" b="1" dirty="0"/>
            <a:t>Example</a:t>
          </a:r>
          <a:r>
            <a:rPr lang="en-GB" dirty="0"/>
            <a:t>: </a:t>
          </a:r>
          <a:br>
            <a:rPr lang="en-GB" dirty="0"/>
          </a:br>
          <a:r>
            <a:rPr lang="en-GB" dirty="0"/>
            <a:t>Logging filter: Logs the execution details of a controller action.</a:t>
          </a:r>
          <a:endParaRPr lang="en-US" dirty="0"/>
        </a:p>
      </dgm:t>
    </dgm:pt>
    <dgm:pt modelId="{EBDA5397-CC97-4BCC-8769-FCFF416F3865}" type="parTrans" cxnId="{04419ACE-E0CE-4C51-9227-53BF5009A13D}">
      <dgm:prSet/>
      <dgm:spPr/>
      <dgm:t>
        <a:bodyPr/>
        <a:lstStyle/>
        <a:p>
          <a:endParaRPr lang="en-US"/>
        </a:p>
      </dgm:t>
    </dgm:pt>
    <dgm:pt modelId="{2B0FD15D-F5B2-4320-8C5A-5147498F1F59}" type="sibTrans" cxnId="{04419ACE-E0CE-4C51-9227-53BF5009A13D}">
      <dgm:prSet/>
      <dgm:spPr/>
      <dgm:t>
        <a:bodyPr/>
        <a:lstStyle/>
        <a:p>
          <a:endParaRPr lang="en-US"/>
        </a:p>
      </dgm:t>
    </dgm:pt>
    <dgm:pt modelId="{78AEBB01-2B46-4C27-B9CB-311341B8BEBA}" type="pres">
      <dgm:prSet presAssocID="{5B932A9E-BC65-40DF-8654-9B02E0FDDF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4ED0FDA-191F-4390-9FD8-1A6C17921144}" type="pres">
      <dgm:prSet presAssocID="{23E4FD7E-BC7D-4662-8B0A-173D7F05EBFD}" presName="hierRoot1" presStyleCnt="0">
        <dgm:presLayoutVars>
          <dgm:hierBranch val="init"/>
        </dgm:presLayoutVars>
      </dgm:prSet>
      <dgm:spPr/>
    </dgm:pt>
    <dgm:pt modelId="{726D22B1-4D70-4470-A4FF-ACCA828E9FF4}" type="pres">
      <dgm:prSet presAssocID="{23E4FD7E-BC7D-4662-8B0A-173D7F05EBFD}" presName="rootComposite1" presStyleCnt="0"/>
      <dgm:spPr/>
    </dgm:pt>
    <dgm:pt modelId="{2F125323-DF9F-48A4-8E5A-68544CF5CCBD}" type="pres">
      <dgm:prSet presAssocID="{23E4FD7E-BC7D-4662-8B0A-173D7F05EBFD}" presName="rootText1" presStyleLbl="node0" presStyleIdx="0" presStyleCnt="4">
        <dgm:presLayoutVars>
          <dgm:chPref val="3"/>
        </dgm:presLayoutVars>
      </dgm:prSet>
      <dgm:spPr/>
    </dgm:pt>
    <dgm:pt modelId="{0876A729-1AF4-4C50-968E-5D834E248EB4}" type="pres">
      <dgm:prSet presAssocID="{23E4FD7E-BC7D-4662-8B0A-173D7F05EBFD}" presName="rootConnector1" presStyleLbl="node1" presStyleIdx="0" presStyleCnt="0"/>
      <dgm:spPr/>
    </dgm:pt>
    <dgm:pt modelId="{80B7729A-E253-45BB-B1E5-380FC2C148D3}" type="pres">
      <dgm:prSet presAssocID="{23E4FD7E-BC7D-4662-8B0A-173D7F05EBFD}" presName="hierChild2" presStyleCnt="0"/>
      <dgm:spPr/>
    </dgm:pt>
    <dgm:pt modelId="{710FBAC5-C2FE-4279-B03F-150CCF45BAFD}" type="pres">
      <dgm:prSet presAssocID="{23E4FD7E-BC7D-4662-8B0A-173D7F05EBFD}" presName="hierChild3" presStyleCnt="0"/>
      <dgm:spPr/>
    </dgm:pt>
    <dgm:pt modelId="{AF3C1F2A-9D2D-40F6-BC07-162E06334664}" type="pres">
      <dgm:prSet presAssocID="{AC99514E-BD98-440F-B323-8B68A66E26BF}" presName="hierRoot1" presStyleCnt="0">
        <dgm:presLayoutVars>
          <dgm:hierBranch val="init"/>
        </dgm:presLayoutVars>
      </dgm:prSet>
      <dgm:spPr/>
    </dgm:pt>
    <dgm:pt modelId="{8CE71C34-E6A3-48E5-B090-8BBFB80E337A}" type="pres">
      <dgm:prSet presAssocID="{AC99514E-BD98-440F-B323-8B68A66E26BF}" presName="rootComposite1" presStyleCnt="0"/>
      <dgm:spPr/>
    </dgm:pt>
    <dgm:pt modelId="{E5DCA2D1-9922-4373-8426-3633FA9D203C}" type="pres">
      <dgm:prSet presAssocID="{AC99514E-BD98-440F-B323-8B68A66E26BF}" presName="rootText1" presStyleLbl="node0" presStyleIdx="1" presStyleCnt="4">
        <dgm:presLayoutVars>
          <dgm:chPref val="3"/>
        </dgm:presLayoutVars>
      </dgm:prSet>
      <dgm:spPr/>
    </dgm:pt>
    <dgm:pt modelId="{DAAE0950-1C21-411D-88FE-B8DDCA540FA3}" type="pres">
      <dgm:prSet presAssocID="{AC99514E-BD98-440F-B323-8B68A66E26BF}" presName="rootConnector1" presStyleLbl="node1" presStyleIdx="0" presStyleCnt="0"/>
      <dgm:spPr/>
    </dgm:pt>
    <dgm:pt modelId="{0CB356BF-18B5-4A12-8C95-DB61202A507F}" type="pres">
      <dgm:prSet presAssocID="{AC99514E-BD98-440F-B323-8B68A66E26BF}" presName="hierChild2" presStyleCnt="0"/>
      <dgm:spPr/>
    </dgm:pt>
    <dgm:pt modelId="{3EA0D37A-DCDA-451A-B628-1C486EA267C6}" type="pres">
      <dgm:prSet presAssocID="{AC99514E-BD98-440F-B323-8B68A66E26BF}" presName="hierChild3" presStyleCnt="0"/>
      <dgm:spPr/>
    </dgm:pt>
    <dgm:pt modelId="{30D83ADB-18C0-4986-B41F-ECB77487D1D0}" type="pres">
      <dgm:prSet presAssocID="{102E863C-A902-4132-88C0-607E02573400}" presName="hierRoot1" presStyleCnt="0">
        <dgm:presLayoutVars>
          <dgm:hierBranch val="init"/>
        </dgm:presLayoutVars>
      </dgm:prSet>
      <dgm:spPr/>
    </dgm:pt>
    <dgm:pt modelId="{5FCFB3AD-E812-4C24-A043-BC2DC713BB9B}" type="pres">
      <dgm:prSet presAssocID="{102E863C-A902-4132-88C0-607E02573400}" presName="rootComposite1" presStyleCnt="0"/>
      <dgm:spPr/>
    </dgm:pt>
    <dgm:pt modelId="{E793EFF6-D86E-4BA8-9577-B03D455344A5}" type="pres">
      <dgm:prSet presAssocID="{102E863C-A902-4132-88C0-607E02573400}" presName="rootText1" presStyleLbl="node0" presStyleIdx="2" presStyleCnt="4">
        <dgm:presLayoutVars>
          <dgm:chPref val="3"/>
        </dgm:presLayoutVars>
      </dgm:prSet>
      <dgm:spPr/>
    </dgm:pt>
    <dgm:pt modelId="{AE0D5F1A-CC20-46F6-83C7-12E6F19A4C34}" type="pres">
      <dgm:prSet presAssocID="{102E863C-A902-4132-88C0-607E02573400}" presName="rootConnector1" presStyleLbl="node1" presStyleIdx="0" presStyleCnt="0"/>
      <dgm:spPr/>
    </dgm:pt>
    <dgm:pt modelId="{21DE3DC0-11FE-4BAD-BFFC-75A746DEA39A}" type="pres">
      <dgm:prSet presAssocID="{102E863C-A902-4132-88C0-607E02573400}" presName="hierChild2" presStyleCnt="0"/>
      <dgm:spPr/>
    </dgm:pt>
    <dgm:pt modelId="{51B452E5-7CD8-4099-B544-045219DD4B9B}" type="pres">
      <dgm:prSet presAssocID="{B9F9A2DE-7F2E-496C-ACEC-BB67BDC778BD}" presName="Name64" presStyleLbl="parChTrans1D2" presStyleIdx="0" presStyleCnt="4"/>
      <dgm:spPr/>
    </dgm:pt>
    <dgm:pt modelId="{12CFC5EF-2FDF-4FD7-9F87-6215B3FDF817}" type="pres">
      <dgm:prSet presAssocID="{6A6F6F75-D20A-4DE6-8E88-F3E8585106FF}" presName="hierRoot2" presStyleCnt="0">
        <dgm:presLayoutVars>
          <dgm:hierBranch val="init"/>
        </dgm:presLayoutVars>
      </dgm:prSet>
      <dgm:spPr/>
    </dgm:pt>
    <dgm:pt modelId="{03E09949-B58C-47E8-8408-D562F6EAB6B0}" type="pres">
      <dgm:prSet presAssocID="{6A6F6F75-D20A-4DE6-8E88-F3E8585106FF}" presName="rootComposite" presStyleCnt="0"/>
      <dgm:spPr/>
    </dgm:pt>
    <dgm:pt modelId="{CF0717D6-ACCD-46A2-99D6-0EF91BDA84E2}" type="pres">
      <dgm:prSet presAssocID="{6A6F6F75-D20A-4DE6-8E88-F3E8585106FF}" presName="rootText" presStyleLbl="node2" presStyleIdx="0" presStyleCnt="4">
        <dgm:presLayoutVars>
          <dgm:chPref val="3"/>
        </dgm:presLayoutVars>
      </dgm:prSet>
      <dgm:spPr/>
    </dgm:pt>
    <dgm:pt modelId="{20E103F0-4EBA-4025-9CC2-9EECB0DDF0AE}" type="pres">
      <dgm:prSet presAssocID="{6A6F6F75-D20A-4DE6-8E88-F3E8585106FF}" presName="rootConnector" presStyleLbl="node2" presStyleIdx="0" presStyleCnt="4"/>
      <dgm:spPr/>
    </dgm:pt>
    <dgm:pt modelId="{87F94BE7-BE50-4FC0-83BB-2B119902BFCA}" type="pres">
      <dgm:prSet presAssocID="{6A6F6F75-D20A-4DE6-8E88-F3E8585106FF}" presName="hierChild4" presStyleCnt="0"/>
      <dgm:spPr/>
    </dgm:pt>
    <dgm:pt modelId="{EAA84DD3-EE0A-4483-8125-233F79CD9616}" type="pres">
      <dgm:prSet presAssocID="{6A6F6F75-D20A-4DE6-8E88-F3E8585106FF}" presName="hierChild5" presStyleCnt="0"/>
      <dgm:spPr/>
    </dgm:pt>
    <dgm:pt modelId="{62273201-863A-47A4-8F0E-64D5F73FB830}" type="pres">
      <dgm:prSet presAssocID="{C47933F8-91EC-4CCB-997E-63195AC0A747}" presName="Name64" presStyleLbl="parChTrans1D2" presStyleIdx="1" presStyleCnt="4"/>
      <dgm:spPr/>
    </dgm:pt>
    <dgm:pt modelId="{C0F96A7C-6545-461D-B084-A9670C4B52D3}" type="pres">
      <dgm:prSet presAssocID="{259EED6B-153E-47D9-AC29-12DEE204F390}" presName="hierRoot2" presStyleCnt="0">
        <dgm:presLayoutVars>
          <dgm:hierBranch val="init"/>
        </dgm:presLayoutVars>
      </dgm:prSet>
      <dgm:spPr/>
    </dgm:pt>
    <dgm:pt modelId="{38D963BE-99EE-44F6-893E-8CC86236DE71}" type="pres">
      <dgm:prSet presAssocID="{259EED6B-153E-47D9-AC29-12DEE204F390}" presName="rootComposite" presStyleCnt="0"/>
      <dgm:spPr/>
    </dgm:pt>
    <dgm:pt modelId="{3708B824-0FED-44C2-93BA-6105380344A4}" type="pres">
      <dgm:prSet presAssocID="{259EED6B-153E-47D9-AC29-12DEE204F390}" presName="rootText" presStyleLbl="node2" presStyleIdx="1" presStyleCnt="4">
        <dgm:presLayoutVars>
          <dgm:chPref val="3"/>
        </dgm:presLayoutVars>
      </dgm:prSet>
      <dgm:spPr/>
    </dgm:pt>
    <dgm:pt modelId="{1A34E4E6-9AA4-424E-A118-41CFA00FDF9D}" type="pres">
      <dgm:prSet presAssocID="{259EED6B-153E-47D9-AC29-12DEE204F390}" presName="rootConnector" presStyleLbl="node2" presStyleIdx="1" presStyleCnt="4"/>
      <dgm:spPr/>
    </dgm:pt>
    <dgm:pt modelId="{9ED8C833-2F7A-4668-ACC3-3E68784DDEB9}" type="pres">
      <dgm:prSet presAssocID="{259EED6B-153E-47D9-AC29-12DEE204F390}" presName="hierChild4" presStyleCnt="0"/>
      <dgm:spPr/>
    </dgm:pt>
    <dgm:pt modelId="{FFE92419-5EEE-45A8-9C01-77ADAE521CF6}" type="pres">
      <dgm:prSet presAssocID="{259EED6B-153E-47D9-AC29-12DEE204F390}" presName="hierChild5" presStyleCnt="0"/>
      <dgm:spPr/>
    </dgm:pt>
    <dgm:pt modelId="{9028DB52-73AA-44C5-8128-F34077F21D6C}" type="pres">
      <dgm:prSet presAssocID="{61B38407-F0C4-47CC-9ADE-02470F432B97}" presName="Name64" presStyleLbl="parChTrans1D2" presStyleIdx="2" presStyleCnt="4"/>
      <dgm:spPr/>
    </dgm:pt>
    <dgm:pt modelId="{24FE2FE5-32D8-468A-A850-271B28850986}" type="pres">
      <dgm:prSet presAssocID="{E8D8CC0D-B351-4108-AE32-80D82AFC4922}" presName="hierRoot2" presStyleCnt="0">
        <dgm:presLayoutVars>
          <dgm:hierBranch val="init"/>
        </dgm:presLayoutVars>
      </dgm:prSet>
      <dgm:spPr/>
    </dgm:pt>
    <dgm:pt modelId="{6E840065-0367-4BE1-B2E3-4E0815EC7B9C}" type="pres">
      <dgm:prSet presAssocID="{E8D8CC0D-B351-4108-AE32-80D82AFC4922}" presName="rootComposite" presStyleCnt="0"/>
      <dgm:spPr/>
    </dgm:pt>
    <dgm:pt modelId="{3ABA7165-250B-4928-AA7B-A0EA151BAF08}" type="pres">
      <dgm:prSet presAssocID="{E8D8CC0D-B351-4108-AE32-80D82AFC4922}" presName="rootText" presStyleLbl="node2" presStyleIdx="2" presStyleCnt="4">
        <dgm:presLayoutVars>
          <dgm:chPref val="3"/>
        </dgm:presLayoutVars>
      </dgm:prSet>
      <dgm:spPr/>
    </dgm:pt>
    <dgm:pt modelId="{432B319F-DF94-4941-AF08-FFC3351407AB}" type="pres">
      <dgm:prSet presAssocID="{E8D8CC0D-B351-4108-AE32-80D82AFC4922}" presName="rootConnector" presStyleLbl="node2" presStyleIdx="2" presStyleCnt="4"/>
      <dgm:spPr/>
    </dgm:pt>
    <dgm:pt modelId="{CF4F4112-F6C7-4C3C-A75E-33F2BD821D57}" type="pres">
      <dgm:prSet presAssocID="{E8D8CC0D-B351-4108-AE32-80D82AFC4922}" presName="hierChild4" presStyleCnt="0"/>
      <dgm:spPr/>
    </dgm:pt>
    <dgm:pt modelId="{32336BA1-A700-45C2-866A-5EB3FB0D1CF2}" type="pres">
      <dgm:prSet presAssocID="{E8D8CC0D-B351-4108-AE32-80D82AFC4922}" presName="hierChild5" presStyleCnt="0"/>
      <dgm:spPr/>
    </dgm:pt>
    <dgm:pt modelId="{079049C7-DD4C-4F7F-B7DD-109513788F29}" type="pres">
      <dgm:prSet presAssocID="{33CF5369-45EE-41B6-950B-1F49EAF049E8}" presName="Name64" presStyleLbl="parChTrans1D2" presStyleIdx="3" presStyleCnt="4"/>
      <dgm:spPr/>
    </dgm:pt>
    <dgm:pt modelId="{5CF85472-6BE5-4F2A-B5AA-543AF038A708}" type="pres">
      <dgm:prSet presAssocID="{042FF047-2353-44DC-A984-E535009C5375}" presName="hierRoot2" presStyleCnt="0">
        <dgm:presLayoutVars>
          <dgm:hierBranch val="init"/>
        </dgm:presLayoutVars>
      </dgm:prSet>
      <dgm:spPr/>
    </dgm:pt>
    <dgm:pt modelId="{38291E33-8427-47F9-9DF4-3900CF17DA01}" type="pres">
      <dgm:prSet presAssocID="{042FF047-2353-44DC-A984-E535009C5375}" presName="rootComposite" presStyleCnt="0"/>
      <dgm:spPr/>
    </dgm:pt>
    <dgm:pt modelId="{59BDFA61-D5DF-4F0E-BB42-7C104B3E08F7}" type="pres">
      <dgm:prSet presAssocID="{042FF047-2353-44DC-A984-E535009C5375}" presName="rootText" presStyleLbl="node2" presStyleIdx="3" presStyleCnt="4">
        <dgm:presLayoutVars>
          <dgm:chPref val="3"/>
        </dgm:presLayoutVars>
      </dgm:prSet>
      <dgm:spPr/>
    </dgm:pt>
    <dgm:pt modelId="{F9371CDD-35E0-4A10-889B-CA14305EC104}" type="pres">
      <dgm:prSet presAssocID="{042FF047-2353-44DC-A984-E535009C5375}" presName="rootConnector" presStyleLbl="node2" presStyleIdx="3" presStyleCnt="4"/>
      <dgm:spPr/>
    </dgm:pt>
    <dgm:pt modelId="{AAD4AC5D-9469-40F0-BB61-4B9F1ECA6045}" type="pres">
      <dgm:prSet presAssocID="{042FF047-2353-44DC-A984-E535009C5375}" presName="hierChild4" presStyleCnt="0"/>
      <dgm:spPr/>
    </dgm:pt>
    <dgm:pt modelId="{BFF0EB8F-71B4-4892-A760-0B6973C44903}" type="pres">
      <dgm:prSet presAssocID="{042FF047-2353-44DC-A984-E535009C5375}" presName="hierChild5" presStyleCnt="0"/>
      <dgm:spPr/>
    </dgm:pt>
    <dgm:pt modelId="{A95DE638-5FDF-40D4-9477-7565CD031933}" type="pres">
      <dgm:prSet presAssocID="{102E863C-A902-4132-88C0-607E02573400}" presName="hierChild3" presStyleCnt="0"/>
      <dgm:spPr/>
    </dgm:pt>
    <dgm:pt modelId="{E881AE99-7B86-4C7B-BF2D-5D423CCCF95B}" type="pres">
      <dgm:prSet presAssocID="{01B23F7E-3A5A-40E9-B9C5-11531B2A88FB}" presName="hierRoot1" presStyleCnt="0">
        <dgm:presLayoutVars>
          <dgm:hierBranch val="init"/>
        </dgm:presLayoutVars>
      </dgm:prSet>
      <dgm:spPr/>
    </dgm:pt>
    <dgm:pt modelId="{18F8F3D9-D71D-4E35-AE5F-4BC351D36BA1}" type="pres">
      <dgm:prSet presAssocID="{01B23F7E-3A5A-40E9-B9C5-11531B2A88FB}" presName="rootComposite1" presStyleCnt="0"/>
      <dgm:spPr/>
    </dgm:pt>
    <dgm:pt modelId="{3B52E596-A034-44B5-BA61-465E046FA86F}" type="pres">
      <dgm:prSet presAssocID="{01B23F7E-3A5A-40E9-B9C5-11531B2A88FB}" presName="rootText1" presStyleLbl="node0" presStyleIdx="3" presStyleCnt="4">
        <dgm:presLayoutVars>
          <dgm:chPref val="3"/>
        </dgm:presLayoutVars>
      </dgm:prSet>
      <dgm:spPr/>
    </dgm:pt>
    <dgm:pt modelId="{664766E7-5837-4E5F-B66B-3F38DDA4B09E}" type="pres">
      <dgm:prSet presAssocID="{01B23F7E-3A5A-40E9-B9C5-11531B2A88FB}" presName="rootConnector1" presStyleLbl="node1" presStyleIdx="0" presStyleCnt="0"/>
      <dgm:spPr/>
    </dgm:pt>
    <dgm:pt modelId="{A9DE9D0F-C570-4932-8EA6-A4A862357BBE}" type="pres">
      <dgm:prSet presAssocID="{01B23F7E-3A5A-40E9-B9C5-11531B2A88FB}" presName="hierChild2" presStyleCnt="0"/>
      <dgm:spPr/>
    </dgm:pt>
    <dgm:pt modelId="{03D8E0BC-F9DD-4C86-B49D-BADBCF3FBAE1}" type="pres">
      <dgm:prSet presAssocID="{01B23F7E-3A5A-40E9-B9C5-11531B2A88FB}" presName="hierChild3" presStyleCnt="0"/>
      <dgm:spPr/>
    </dgm:pt>
  </dgm:ptLst>
  <dgm:cxnLst>
    <dgm:cxn modelId="{B199BA00-4F24-45EC-858C-E654A7F31B73}" type="presOf" srcId="{C47933F8-91EC-4CCB-997E-63195AC0A747}" destId="{62273201-863A-47A4-8F0E-64D5F73FB830}" srcOrd="0" destOrd="0" presId="urn:microsoft.com/office/officeart/2009/3/layout/HorizontalOrganizationChart"/>
    <dgm:cxn modelId="{6147A906-8A4C-48F4-806F-8BC796FEEADC}" type="presOf" srcId="{6A6F6F75-D20A-4DE6-8E88-F3E8585106FF}" destId="{CF0717D6-ACCD-46A2-99D6-0EF91BDA84E2}" srcOrd="0" destOrd="0" presId="urn:microsoft.com/office/officeart/2009/3/layout/HorizontalOrganizationChart"/>
    <dgm:cxn modelId="{706EE306-8F36-4700-8576-3722F7890CCF}" type="presOf" srcId="{5B932A9E-BC65-40DF-8654-9B02E0FDDF55}" destId="{78AEBB01-2B46-4C27-B9CB-311341B8BEBA}" srcOrd="0" destOrd="0" presId="urn:microsoft.com/office/officeart/2009/3/layout/HorizontalOrganizationChart"/>
    <dgm:cxn modelId="{2742100C-2DBE-4328-BB0E-6C7FB3BB2BD9}" type="presOf" srcId="{23E4FD7E-BC7D-4662-8B0A-173D7F05EBFD}" destId="{0876A729-1AF4-4C50-968E-5D834E248EB4}" srcOrd="1" destOrd="0" presId="urn:microsoft.com/office/officeart/2009/3/layout/HorizontalOrganizationChart"/>
    <dgm:cxn modelId="{708EDE0E-C89A-4B9B-8B13-2D39451AA35B}" type="presOf" srcId="{61B38407-F0C4-47CC-9ADE-02470F432B97}" destId="{9028DB52-73AA-44C5-8128-F34077F21D6C}" srcOrd="0" destOrd="0" presId="urn:microsoft.com/office/officeart/2009/3/layout/HorizontalOrganizationChart"/>
    <dgm:cxn modelId="{CC488826-8763-44A6-BE64-ABD3B6752964}" srcId="{5B932A9E-BC65-40DF-8654-9B02E0FDDF55}" destId="{23E4FD7E-BC7D-4662-8B0A-173D7F05EBFD}" srcOrd="0" destOrd="0" parTransId="{DB049475-265B-44D3-A5F0-C227D2403DC3}" sibTransId="{A9FA5CEA-4EDF-4DE4-B6ED-7DDA82A0AC2D}"/>
    <dgm:cxn modelId="{9FF3E72D-C2FE-418F-B677-6065A8D6BDA2}" srcId="{102E863C-A902-4132-88C0-607E02573400}" destId="{6A6F6F75-D20A-4DE6-8E88-F3E8585106FF}" srcOrd="0" destOrd="0" parTransId="{B9F9A2DE-7F2E-496C-ACEC-BB67BDC778BD}" sibTransId="{119467C0-9E63-4A1F-A7B3-6BE99B5CB53F}"/>
    <dgm:cxn modelId="{FD366B32-11AD-48AE-AC5A-6161C8CF6537}" type="presOf" srcId="{33CF5369-45EE-41B6-950B-1F49EAF049E8}" destId="{079049C7-DD4C-4F7F-B7DD-109513788F29}" srcOrd="0" destOrd="0" presId="urn:microsoft.com/office/officeart/2009/3/layout/HorizontalOrganizationChart"/>
    <dgm:cxn modelId="{30D32B5B-572B-4BE9-A137-1E5A2CB52EFE}" type="presOf" srcId="{01B23F7E-3A5A-40E9-B9C5-11531B2A88FB}" destId="{3B52E596-A034-44B5-BA61-465E046FA86F}" srcOrd="0" destOrd="0" presId="urn:microsoft.com/office/officeart/2009/3/layout/HorizontalOrganizationChart"/>
    <dgm:cxn modelId="{A52ECE5B-8693-4B2B-98C0-45D4C8A5B691}" type="presOf" srcId="{042FF047-2353-44DC-A984-E535009C5375}" destId="{F9371CDD-35E0-4A10-889B-CA14305EC104}" srcOrd="1" destOrd="0" presId="urn:microsoft.com/office/officeart/2009/3/layout/HorizontalOrganizationChart"/>
    <dgm:cxn modelId="{442A0B5E-6D32-4EED-B14A-7E9C3686D7F2}" type="presOf" srcId="{259EED6B-153E-47D9-AC29-12DEE204F390}" destId="{1A34E4E6-9AA4-424E-A118-41CFA00FDF9D}" srcOrd="1" destOrd="0" presId="urn:microsoft.com/office/officeart/2009/3/layout/HorizontalOrganizationChart"/>
    <dgm:cxn modelId="{3C1F4C42-2445-4B77-AE6A-C8552ACD9ACF}" type="presOf" srcId="{01B23F7E-3A5A-40E9-B9C5-11531B2A88FB}" destId="{664766E7-5837-4E5F-B66B-3F38DDA4B09E}" srcOrd="1" destOrd="0" presId="urn:microsoft.com/office/officeart/2009/3/layout/HorizontalOrganizationChart"/>
    <dgm:cxn modelId="{5967DE42-CEF6-45EE-9527-17C10A5A1F85}" type="presOf" srcId="{B9F9A2DE-7F2E-496C-ACEC-BB67BDC778BD}" destId="{51B452E5-7CD8-4099-B544-045219DD4B9B}" srcOrd="0" destOrd="0" presId="urn:microsoft.com/office/officeart/2009/3/layout/HorizontalOrganizationChart"/>
    <dgm:cxn modelId="{F4D3A446-EA02-44F7-98B8-3DF500BF35C5}" srcId="{5B932A9E-BC65-40DF-8654-9B02E0FDDF55}" destId="{102E863C-A902-4132-88C0-607E02573400}" srcOrd="2" destOrd="0" parTransId="{56018EAE-C9FA-4AEE-A8E0-40B995E9153D}" sibTransId="{272C2833-B396-4FBA-ABD8-FA2827381DC4}"/>
    <dgm:cxn modelId="{76FF4267-DB5F-4D8B-B80F-C9B0FE946F8D}" srcId="{102E863C-A902-4132-88C0-607E02573400}" destId="{042FF047-2353-44DC-A984-E535009C5375}" srcOrd="3" destOrd="0" parTransId="{33CF5369-45EE-41B6-950B-1F49EAF049E8}" sibTransId="{DA840F80-4852-4BE3-9566-0D6862F82193}"/>
    <dgm:cxn modelId="{6BDD226E-E7D8-4B5D-8EB7-9C565B57CA88}" type="presOf" srcId="{E8D8CC0D-B351-4108-AE32-80D82AFC4922}" destId="{3ABA7165-250B-4928-AA7B-A0EA151BAF08}" srcOrd="0" destOrd="0" presId="urn:microsoft.com/office/officeart/2009/3/layout/HorizontalOrganizationChart"/>
    <dgm:cxn modelId="{08BA6F4E-C658-4045-8BC3-DED51E67251B}" type="presOf" srcId="{102E863C-A902-4132-88C0-607E02573400}" destId="{E793EFF6-D86E-4BA8-9577-B03D455344A5}" srcOrd="0" destOrd="0" presId="urn:microsoft.com/office/officeart/2009/3/layout/HorizontalOrganizationChart"/>
    <dgm:cxn modelId="{36C6CE57-2E89-4B10-A656-204AF68C3F6E}" srcId="{102E863C-A902-4132-88C0-607E02573400}" destId="{E8D8CC0D-B351-4108-AE32-80D82AFC4922}" srcOrd="2" destOrd="0" parTransId="{61B38407-F0C4-47CC-9ADE-02470F432B97}" sibTransId="{FB72CB19-DFE2-4E21-94F1-27B276CC9693}"/>
    <dgm:cxn modelId="{D192A35A-14B1-4175-AE4F-6D3EFDBF3F34}" type="presOf" srcId="{102E863C-A902-4132-88C0-607E02573400}" destId="{AE0D5F1A-CC20-46F6-83C7-12E6F19A4C34}" srcOrd="1" destOrd="0" presId="urn:microsoft.com/office/officeart/2009/3/layout/HorizontalOrganizationChart"/>
    <dgm:cxn modelId="{930FB77A-6E8A-4C75-A51E-A27B7EBB44CA}" type="presOf" srcId="{6A6F6F75-D20A-4DE6-8E88-F3E8585106FF}" destId="{20E103F0-4EBA-4025-9CC2-9EECB0DDF0AE}" srcOrd="1" destOrd="0" presId="urn:microsoft.com/office/officeart/2009/3/layout/HorizontalOrganizationChart"/>
    <dgm:cxn modelId="{2138E380-8D97-4F94-B5E5-F5608E3624CC}" type="presOf" srcId="{AC99514E-BD98-440F-B323-8B68A66E26BF}" destId="{DAAE0950-1C21-411D-88FE-B8DDCA540FA3}" srcOrd="1" destOrd="0" presId="urn:microsoft.com/office/officeart/2009/3/layout/HorizontalOrganizationChart"/>
    <dgm:cxn modelId="{5FF87A83-192B-4F02-9F4C-EFCD875C7C17}" type="presOf" srcId="{259EED6B-153E-47D9-AC29-12DEE204F390}" destId="{3708B824-0FED-44C2-93BA-6105380344A4}" srcOrd="0" destOrd="0" presId="urn:microsoft.com/office/officeart/2009/3/layout/HorizontalOrganizationChart"/>
    <dgm:cxn modelId="{EE454C92-5B82-4CB0-9FA7-A4E019283892}" type="presOf" srcId="{AC99514E-BD98-440F-B323-8B68A66E26BF}" destId="{E5DCA2D1-9922-4373-8426-3633FA9D203C}" srcOrd="0" destOrd="0" presId="urn:microsoft.com/office/officeart/2009/3/layout/HorizontalOrganizationChart"/>
    <dgm:cxn modelId="{E41268A8-E39F-45E9-B8E0-2D39444D8C61}" srcId="{102E863C-A902-4132-88C0-607E02573400}" destId="{259EED6B-153E-47D9-AC29-12DEE204F390}" srcOrd="1" destOrd="0" parTransId="{C47933F8-91EC-4CCB-997E-63195AC0A747}" sibTransId="{2A2DFC9C-5457-4175-A90B-589C2055E2EE}"/>
    <dgm:cxn modelId="{F7E168A8-3E13-4925-824D-AD121E17897E}" type="presOf" srcId="{042FF047-2353-44DC-A984-E535009C5375}" destId="{59BDFA61-D5DF-4F0E-BB42-7C104B3E08F7}" srcOrd="0" destOrd="0" presId="urn:microsoft.com/office/officeart/2009/3/layout/HorizontalOrganizationChart"/>
    <dgm:cxn modelId="{C5E309C1-1DD1-4BD0-B499-AEABBFB86B29}" srcId="{5B932A9E-BC65-40DF-8654-9B02E0FDDF55}" destId="{AC99514E-BD98-440F-B323-8B68A66E26BF}" srcOrd="1" destOrd="0" parTransId="{0DFA931E-550E-43F9-8F42-940F0682FC68}" sibTransId="{A696E6F7-F581-4E6D-80F1-FC8BAD4D0650}"/>
    <dgm:cxn modelId="{B47815C6-4C55-408F-9DFB-290DD1890255}" type="presOf" srcId="{23E4FD7E-BC7D-4662-8B0A-173D7F05EBFD}" destId="{2F125323-DF9F-48A4-8E5A-68544CF5CCBD}" srcOrd="0" destOrd="0" presId="urn:microsoft.com/office/officeart/2009/3/layout/HorizontalOrganizationChart"/>
    <dgm:cxn modelId="{04419ACE-E0CE-4C51-9227-53BF5009A13D}" srcId="{5B932A9E-BC65-40DF-8654-9B02E0FDDF55}" destId="{01B23F7E-3A5A-40E9-B9C5-11531B2A88FB}" srcOrd="3" destOrd="0" parTransId="{EBDA5397-CC97-4BCC-8769-FCFF416F3865}" sibTransId="{2B0FD15D-F5B2-4320-8C5A-5147498F1F59}"/>
    <dgm:cxn modelId="{836EF3CF-83AE-4740-8038-FF3160A23636}" type="presOf" srcId="{E8D8CC0D-B351-4108-AE32-80D82AFC4922}" destId="{432B319F-DF94-4941-AF08-FFC3351407AB}" srcOrd="1" destOrd="0" presId="urn:microsoft.com/office/officeart/2009/3/layout/HorizontalOrganizationChart"/>
    <dgm:cxn modelId="{95DE0497-5C0C-4100-95E9-E3EC6F95ACEF}" type="presParOf" srcId="{78AEBB01-2B46-4C27-B9CB-311341B8BEBA}" destId="{04ED0FDA-191F-4390-9FD8-1A6C17921144}" srcOrd="0" destOrd="0" presId="urn:microsoft.com/office/officeart/2009/3/layout/HorizontalOrganizationChart"/>
    <dgm:cxn modelId="{737830D8-AC7E-4DA1-8318-CAF86FE45419}" type="presParOf" srcId="{04ED0FDA-191F-4390-9FD8-1A6C17921144}" destId="{726D22B1-4D70-4470-A4FF-ACCA828E9FF4}" srcOrd="0" destOrd="0" presId="urn:microsoft.com/office/officeart/2009/3/layout/HorizontalOrganizationChart"/>
    <dgm:cxn modelId="{60C9BEF1-789B-4821-A27A-4DE6D651965F}" type="presParOf" srcId="{726D22B1-4D70-4470-A4FF-ACCA828E9FF4}" destId="{2F125323-DF9F-48A4-8E5A-68544CF5CCBD}" srcOrd="0" destOrd="0" presId="urn:microsoft.com/office/officeart/2009/3/layout/HorizontalOrganizationChart"/>
    <dgm:cxn modelId="{3E34942D-6813-4305-8110-892DE8040546}" type="presParOf" srcId="{726D22B1-4D70-4470-A4FF-ACCA828E9FF4}" destId="{0876A729-1AF4-4C50-968E-5D834E248EB4}" srcOrd="1" destOrd="0" presId="urn:microsoft.com/office/officeart/2009/3/layout/HorizontalOrganizationChart"/>
    <dgm:cxn modelId="{0B0F4270-AEE9-4C32-AEC6-12FEB8FF69FC}" type="presParOf" srcId="{04ED0FDA-191F-4390-9FD8-1A6C17921144}" destId="{80B7729A-E253-45BB-B1E5-380FC2C148D3}" srcOrd="1" destOrd="0" presId="urn:microsoft.com/office/officeart/2009/3/layout/HorizontalOrganizationChart"/>
    <dgm:cxn modelId="{E4D774B0-BC60-4220-B4BA-7AA9C8064D7C}" type="presParOf" srcId="{04ED0FDA-191F-4390-9FD8-1A6C17921144}" destId="{710FBAC5-C2FE-4279-B03F-150CCF45BAFD}" srcOrd="2" destOrd="0" presId="urn:microsoft.com/office/officeart/2009/3/layout/HorizontalOrganizationChart"/>
    <dgm:cxn modelId="{73143D4C-9852-4A78-AFB9-2515A4A05970}" type="presParOf" srcId="{78AEBB01-2B46-4C27-B9CB-311341B8BEBA}" destId="{AF3C1F2A-9D2D-40F6-BC07-162E06334664}" srcOrd="1" destOrd="0" presId="urn:microsoft.com/office/officeart/2009/3/layout/HorizontalOrganizationChart"/>
    <dgm:cxn modelId="{568F17A7-2793-4224-A6C8-AF24123B61AA}" type="presParOf" srcId="{AF3C1F2A-9D2D-40F6-BC07-162E06334664}" destId="{8CE71C34-E6A3-48E5-B090-8BBFB80E337A}" srcOrd="0" destOrd="0" presId="urn:microsoft.com/office/officeart/2009/3/layout/HorizontalOrganizationChart"/>
    <dgm:cxn modelId="{642216CF-AEA6-4850-A2F4-BF9A73AEB899}" type="presParOf" srcId="{8CE71C34-E6A3-48E5-B090-8BBFB80E337A}" destId="{E5DCA2D1-9922-4373-8426-3633FA9D203C}" srcOrd="0" destOrd="0" presId="urn:microsoft.com/office/officeart/2009/3/layout/HorizontalOrganizationChart"/>
    <dgm:cxn modelId="{928A59EB-A478-41FB-B3D4-7A2BD1C62A59}" type="presParOf" srcId="{8CE71C34-E6A3-48E5-B090-8BBFB80E337A}" destId="{DAAE0950-1C21-411D-88FE-B8DDCA540FA3}" srcOrd="1" destOrd="0" presId="urn:microsoft.com/office/officeart/2009/3/layout/HorizontalOrganizationChart"/>
    <dgm:cxn modelId="{6D620797-FA25-4473-A2C4-2F6DDA093BA2}" type="presParOf" srcId="{AF3C1F2A-9D2D-40F6-BC07-162E06334664}" destId="{0CB356BF-18B5-4A12-8C95-DB61202A507F}" srcOrd="1" destOrd="0" presId="urn:microsoft.com/office/officeart/2009/3/layout/HorizontalOrganizationChart"/>
    <dgm:cxn modelId="{2E1F3AE0-61AB-4759-A0D6-9609CAFEE3F5}" type="presParOf" srcId="{AF3C1F2A-9D2D-40F6-BC07-162E06334664}" destId="{3EA0D37A-DCDA-451A-B628-1C486EA267C6}" srcOrd="2" destOrd="0" presId="urn:microsoft.com/office/officeart/2009/3/layout/HorizontalOrganizationChart"/>
    <dgm:cxn modelId="{D161F245-42B4-497E-B02C-936FF7215F44}" type="presParOf" srcId="{78AEBB01-2B46-4C27-B9CB-311341B8BEBA}" destId="{30D83ADB-18C0-4986-B41F-ECB77487D1D0}" srcOrd="2" destOrd="0" presId="urn:microsoft.com/office/officeart/2009/3/layout/HorizontalOrganizationChart"/>
    <dgm:cxn modelId="{8822D192-25FF-4ACA-9B05-394BED2879E9}" type="presParOf" srcId="{30D83ADB-18C0-4986-B41F-ECB77487D1D0}" destId="{5FCFB3AD-E812-4C24-A043-BC2DC713BB9B}" srcOrd="0" destOrd="0" presId="urn:microsoft.com/office/officeart/2009/3/layout/HorizontalOrganizationChart"/>
    <dgm:cxn modelId="{8666C1D3-8C07-4032-BA12-A5DE96D4F9DB}" type="presParOf" srcId="{5FCFB3AD-E812-4C24-A043-BC2DC713BB9B}" destId="{E793EFF6-D86E-4BA8-9577-B03D455344A5}" srcOrd="0" destOrd="0" presId="urn:microsoft.com/office/officeart/2009/3/layout/HorizontalOrganizationChart"/>
    <dgm:cxn modelId="{E4FB4DDA-0482-4F91-851E-D5B63E423400}" type="presParOf" srcId="{5FCFB3AD-E812-4C24-A043-BC2DC713BB9B}" destId="{AE0D5F1A-CC20-46F6-83C7-12E6F19A4C34}" srcOrd="1" destOrd="0" presId="urn:microsoft.com/office/officeart/2009/3/layout/HorizontalOrganizationChart"/>
    <dgm:cxn modelId="{73425A3C-C1DD-4E48-A8F6-3826EC593FA7}" type="presParOf" srcId="{30D83ADB-18C0-4986-B41F-ECB77487D1D0}" destId="{21DE3DC0-11FE-4BAD-BFFC-75A746DEA39A}" srcOrd="1" destOrd="0" presId="urn:microsoft.com/office/officeart/2009/3/layout/HorizontalOrganizationChart"/>
    <dgm:cxn modelId="{A2B08FD0-DCCB-4141-8359-B43554AB03F7}" type="presParOf" srcId="{21DE3DC0-11FE-4BAD-BFFC-75A746DEA39A}" destId="{51B452E5-7CD8-4099-B544-045219DD4B9B}" srcOrd="0" destOrd="0" presId="urn:microsoft.com/office/officeart/2009/3/layout/HorizontalOrganizationChart"/>
    <dgm:cxn modelId="{7D59F55F-4044-45AA-971B-621AE83DB692}" type="presParOf" srcId="{21DE3DC0-11FE-4BAD-BFFC-75A746DEA39A}" destId="{12CFC5EF-2FDF-4FD7-9F87-6215B3FDF817}" srcOrd="1" destOrd="0" presId="urn:microsoft.com/office/officeart/2009/3/layout/HorizontalOrganizationChart"/>
    <dgm:cxn modelId="{3A349AFB-2F8E-4E83-AD9D-E7970CE71AD1}" type="presParOf" srcId="{12CFC5EF-2FDF-4FD7-9F87-6215B3FDF817}" destId="{03E09949-B58C-47E8-8408-D562F6EAB6B0}" srcOrd="0" destOrd="0" presId="urn:microsoft.com/office/officeart/2009/3/layout/HorizontalOrganizationChart"/>
    <dgm:cxn modelId="{48608B9D-C342-4CE4-8825-BE0E877C6670}" type="presParOf" srcId="{03E09949-B58C-47E8-8408-D562F6EAB6B0}" destId="{CF0717D6-ACCD-46A2-99D6-0EF91BDA84E2}" srcOrd="0" destOrd="0" presId="urn:microsoft.com/office/officeart/2009/3/layout/HorizontalOrganizationChart"/>
    <dgm:cxn modelId="{C39A780B-262A-4F19-A6C8-CCC93B61BB9B}" type="presParOf" srcId="{03E09949-B58C-47E8-8408-D562F6EAB6B0}" destId="{20E103F0-4EBA-4025-9CC2-9EECB0DDF0AE}" srcOrd="1" destOrd="0" presId="urn:microsoft.com/office/officeart/2009/3/layout/HorizontalOrganizationChart"/>
    <dgm:cxn modelId="{55FB9CCC-DA2E-4E67-912B-732CE37AEBFE}" type="presParOf" srcId="{12CFC5EF-2FDF-4FD7-9F87-6215B3FDF817}" destId="{87F94BE7-BE50-4FC0-83BB-2B119902BFCA}" srcOrd="1" destOrd="0" presId="urn:microsoft.com/office/officeart/2009/3/layout/HorizontalOrganizationChart"/>
    <dgm:cxn modelId="{598FC76A-2A1A-4190-8D63-E016C0F86240}" type="presParOf" srcId="{12CFC5EF-2FDF-4FD7-9F87-6215B3FDF817}" destId="{EAA84DD3-EE0A-4483-8125-233F79CD9616}" srcOrd="2" destOrd="0" presId="urn:microsoft.com/office/officeart/2009/3/layout/HorizontalOrganizationChart"/>
    <dgm:cxn modelId="{841EE95D-6871-470D-B86B-AF1E81A04903}" type="presParOf" srcId="{21DE3DC0-11FE-4BAD-BFFC-75A746DEA39A}" destId="{62273201-863A-47A4-8F0E-64D5F73FB830}" srcOrd="2" destOrd="0" presId="urn:microsoft.com/office/officeart/2009/3/layout/HorizontalOrganizationChart"/>
    <dgm:cxn modelId="{24457346-0306-41A2-B59A-5A1055F7E01B}" type="presParOf" srcId="{21DE3DC0-11FE-4BAD-BFFC-75A746DEA39A}" destId="{C0F96A7C-6545-461D-B084-A9670C4B52D3}" srcOrd="3" destOrd="0" presId="urn:microsoft.com/office/officeart/2009/3/layout/HorizontalOrganizationChart"/>
    <dgm:cxn modelId="{D107D1EE-6FFC-4FF3-AFFD-4FEEA66918B9}" type="presParOf" srcId="{C0F96A7C-6545-461D-B084-A9670C4B52D3}" destId="{38D963BE-99EE-44F6-893E-8CC86236DE71}" srcOrd="0" destOrd="0" presId="urn:microsoft.com/office/officeart/2009/3/layout/HorizontalOrganizationChart"/>
    <dgm:cxn modelId="{F04EEEFE-EE6F-49DE-A0DB-48A4A8786497}" type="presParOf" srcId="{38D963BE-99EE-44F6-893E-8CC86236DE71}" destId="{3708B824-0FED-44C2-93BA-6105380344A4}" srcOrd="0" destOrd="0" presId="urn:microsoft.com/office/officeart/2009/3/layout/HorizontalOrganizationChart"/>
    <dgm:cxn modelId="{8C14AC34-1E9D-4317-B97B-050C92F8242D}" type="presParOf" srcId="{38D963BE-99EE-44F6-893E-8CC86236DE71}" destId="{1A34E4E6-9AA4-424E-A118-41CFA00FDF9D}" srcOrd="1" destOrd="0" presId="urn:microsoft.com/office/officeart/2009/3/layout/HorizontalOrganizationChart"/>
    <dgm:cxn modelId="{092D6316-A977-4D70-814C-B0D65A7BA484}" type="presParOf" srcId="{C0F96A7C-6545-461D-B084-A9670C4B52D3}" destId="{9ED8C833-2F7A-4668-ACC3-3E68784DDEB9}" srcOrd="1" destOrd="0" presId="urn:microsoft.com/office/officeart/2009/3/layout/HorizontalOrganizationChart"/>
    <dgm:cxn modelId="{4DC3EA12-C10C-4164-BDBB-6157D584CA92}" type="presParOf" srcId="{C0F96A7C-6545-461D-B084-A9670C4B52D3}" destId="{FFE92419-5EEE-45A8-9C01-77ADAE521CF6}" srcOrd="2" destOrd="0" presId="urn:microsoft.com/office/officeart/2009/3/layout/HorizontalOrganizationChart"/>
    <dgm:cxn modelId="{42E8AA28-02AE-4130-8C45-2C25D82D0CB6}" type="presParOf" srcId="{21DE3DC0-11FE-4BAD-BFFC-75A746DEA39A}" destId="{9028DB52-73AA-44C5-8128-F34077F21D6C}" srcOrd="4" destOrd="0" presId="urn:microsoft.com/office/officeart/2009/3/layout/HorizontalOrganizationChart"/>
    <dgm:cxn modelId="{F6374CBF-F6D4-4B07-B7D6-8D00CAE26BD8}" type="presParOf" srcId="{21DE3DC0-11FE-4BAD-BFFC-75A746DEA39A}" destId="{24FE2FE5-32D8-468A-A850-271B28850986}" srcOrd="5" destOrd="0" presId="urn:microsoft.com/office/officeart/2009/3/layout/HorizontalOrganizationChart"/>
    <dgm:cxn modelId="{3E0B20B9-6E11-4BDF-9336-C6B4255943C5}" type="presParOf" srcId="{24FE2FE5-32D8-468A-A850-271B28850986}" destId="{6E840065-0367-4BE1-B2E3-4E0815EC7B9C}" srcOrd="0" destOrd="0" presId="urn:microsoft.com/office/officeart/2009/3/layout/HorizontalOrganizationChart"/>
    <dgm:cxn modelId="{BAADE9B1-27EA-4406-A58D-56AAADB983A0}" type="presParOf" srcId="{6E840065-0367-4BE1-B2E3-4E0815EC7B9C}" destId="{3ABA7165-250B-4928-AA7B-A0EA151BAF08}" srcOrd="0" destOrd="0" presId="urn:microsoft.com/office/officeart/2009/3/layout/HorizontalOrganizationChart"/>
    <dgm:cxn modelId="{7C288D0E-A905-49EF-AA82-C3713E4891FC}" type="presParOf" srcId="{6E840065-0367-4BE1-B2E3-4E0815EC7B9C}" destId="{432B319F-DF94-4941-AF08-FFC3351407AB}" srcOrd="1" destOrd="0" presId="urn:microsoft.com/office/officeart/2009/3/layout/HorizontalOrganizationChart"/>
    <dgm:cxn modelId="{67F284CC-3E4D-4248-A251-775501D05984}" type="presParOf" srcId="{24FE2FE5-32D8-468A-A850-271B28850986}" destId="{CF4F4112-F6C7-4C3C-A75E-33F2BD821D57}" srcOrd="1" destOrd="0" presId="urn:microsoft.com/office/officeart/2009/3/layout/HorizontalOrganizationChart"/>
    <dgm:cxn modelId="{104A8244-DCD5-4F89-BAD3-110BA5CC5622}" type="presParOf" srcId="{24FE2FE5-32D8-468A-A850-271B28850986}" destId="{32336BA1-A700-45C2-866A-5EB3FB0D1CF2}" srcOrd="2" destOrd="0" presId="urn:microsoft.com/office/officeart/2009/3/layout/HorizontalOrganizationChart"/>
    <dgm:cxn modelId="{633EB490-354B-437B-8F7D-D69CBAA3058E}" type="presParOf" srcId="{21DE3DC0-11FE-4BAD-BFFC-75A746DEA39A}" destId="{079049C7-DD4C-4F7F-B7DD-109513788F29}" srcOrd="6" destOrd="0" presId="urn:microsoft.com/office/officeart/2009/3/layout/HorizontalOrganizationChart"/>
    <dgm:cxn modelId="{8951BE7B-A605-40C6-AAB9-F9FF38118C6B}" type="presParOf" srcId="{21DE3DC0-11FE-4BAD-BFFC-75A746DEA39A}" destId="{5CF85472-6BE5-4F2A-B5AA-543AF038A708}" srcOrd="7" destOrd="0" presId="urn:microsoft.com/office/officeart/2009/3/layout/HorizontalOrganizationChart"/>
    <dgm:cxn modelId="{D78B733D-EEA9-4EA8-80A7-DB6545093678}" type="presParOf" srcId="{5CF85472-6BE5-4F2A-B5AA-543AF038A708}" destId="{38291E33-8427-47F9-9DF4-3900CF17DA01}" srcOrd="0" destOrd="0" presId="urn:microsoft.com/office/officeart/2009/3/layout/HorizontalOrganizationChart"/>
    <dgm:cxn modelId="{10191063-5707-4F0B-8B55-28ABB9331EC9}" type="presParOf" srcId="{38291E33-8427-47F9-9DF4-3900CF17DA01}" destId="{59BDFA61-D5DF-4F0E-BB42-7C104B3E08F7}" srcOrd="0" destOrd="0" presId="urn:microsoft.com/office/officeart/2009/3/layout/HorizontalOrganizationChart"/>
    <dgm:cxn modelId="{1702EE61-CDD1-4825-8CC2-AAE359D28D48}" type="presParOf" srcId="{38291E33-8427-47F9-9DF4-3900CF17DA01}" destId="{F9371CDD-35E0-4A10-889B-CA14305EC104}" srcOrd="1" destOrd="0" presId="urn:microsoft.com/office/officeart/2009/3/layout/HorizontalOrganizationChart"/>
    <dgm:cxn modelId="{5F402F32-F3C3-4D15-ADA5-EF440920D58B}" type="presParOf" srcId="{5CF85472-6BE5-4F2A-B5AA-543AF038A708}" destId="{AAD4AC5D-9469-40F0-BB61-4B9F1ECA6045}" srcOrd="1" destOrd="0" presId="urn:microsoft.com/office/officeart/2009/3/layout/HorizontalOrganizationChart"/>
    <dgm:cxn modelId="{46988681-8EF2-48D5-9E59-407FB22E0F43}" type="presParOf" srcId="{5CF85472-6BE5-4F2A-B5AA-543AF038A708}" destId="{BFF0EB8F-71B4-4892-A760-0B6973C44903}" srcOrd="2" destOrd="0" presId="urn:microsoft.com/office/officeart/2009/3/layout/HorizontalOrganizationChart"/>
    <dgm:cxn modelId="{A0CD4AFF-998C-4E1A-9FD5-050D475CFDCC}" type="presParOf" srcId="{30D83ADB-18C0-4986-B41F-ECB77487D1D0}" destId="{A95DE638-5FDF-40D4-9477-7565CD031933}" srcOrd="2" destOrd="0" presId="urn:microsoft.com/office/officeart/2009/3/layout/HorizontalOrganizationChart"/>
    <dgm:cxn modelId="{59C301F5-9FB9-4C7F-83CD-32E3D6991EB0}" type="presParOf" srcId="{78AEBB01-2B46-4C27-B9CB-311341B8BEBA}" destId="{E881AE99-7B86-4C7B-BF2D-5D423CCCF95B}" srcOrd="3" destOrd="0" presId="urn:microsoft.com/office/officeart/2009/3/layout/HorizontalOrganizationChart"/>
    <dgm:cxn modelId="{64EA7D8F-C24A-4068-A9AE-8F04C3220603}" type="presParOf" srcId="{E881AE99-7B86-4C7B-BF2D-5D423CCCF95B}" destId="{18F8F3D9-D71D-4E35-AE5F-4BC351D36BA1}" srcOrd="0" destOrd="0" presId="urn:microsoft.com/office/officeart/2009/3/layout/HorizontalOrganizationChart"/>
    <dgm:cxn modelId="{277CBF58-9BE3-4396-9C78-A99B49F1FC96}" type="presParOf" srcId="{18F8F3D9-D71D-4E35-AE5F-4BC351D36BA1}" destId="{3B52E596-A034-44B5-BA61-465E046FA86F}" srcOrd="0" destOrd="0" presId="urn:microsoft.com/office/officeart/2009/3/layout/HorizontalOrganizationChart"/>
    <dgm:cxn modelId="{F46FEF58-C72A-49DD-8BB0-22AB9C3AF260}" type="presParOf" srcId="{18F8F3D9-D71D-4E35-AE5F-4BC351D36BA1}" destId="{664766E7-5837-4E5F-B66B-3F38DDA4B09E}" srcOrd="1" destOrd="0" presId="urn:microsoft.com/office/officeart/2009/3/layout/HorizontalOrganizationChart"/>
    <dgm:cxn modelId="{C8FF0862-8136-4C28-A174-B9BB8D4A24F6}" type="presParOf" srcId="{E881AE99-7B86-4C7B-BF2D-5D423CCCF95B}" destId="{A9DE9D0F-C570-4932-8EA6-A4A862357BBE}" srcOrd="1" destOrd="0" presId="urn:microsoft.com/office/officeart/2009/3/layout/HorizontalOrganizationChart"/>
    <dgm:cxn modelId="{892E0638-7012-414A-A8B4-F58C29BF8700}" type="presParOf" srcId="{E881AE99-7B86-4C7B-BF2D-5D423CCCF95B}" destId="{03D8E0BC-F9DD-4C86-B49D-BADBCF3FBAE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00034-DFC6-4B92-992F-A3D22915EAFD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AFA499-2794-46E1-9DAD-00186D04CB36}">
      <dgm:prSet/>
      <dgm:spPr/>
      <dgm:t>
        <a:bodyPr/>
        <a:lstStyle/>
        <a:p>
          <a:r>
            <a:rPr lang="en-US" b="1" i="0" baseline="0"/>
            <a:t>Modules</a:t>
          </a:r>
          <a:r>
            <a:rPr lang="en-US" b="0" i="0" baseline="0"/>
            <a:t>, </a:t>
          </a:r>
          <a:r>
            <a:rPr lang="en-US" b="1" i="0" baseline="0"/>
            <a:t>handlers</a:t>
          </a:r>
          <a:r>
            <a:rPr lang="en-US" b="0" i="0" baseline="0"/>
            <a:t>, and </a:t>
          </a:r>
          <a:r>
            <a:rPr lang="en-US" b="1" i="0" baseline="0"/>
            <a:t>filters</a:t>
          </a:r>
          <a:r>
            <a:rPr lang="en-US" b="0" i="0" baseline="0"/>
            <a:t> each play a crucial role in the </a:t>
          </a:r>
          <a:r>
            <a:rPr lang="en-US" b="1" i="0" baseline="0"/>
            <a:t>request processing pipeline</a:t>
          </a:r>
          <a:r>
            <a:rPr lang="en-US" b="0" i="0" baseline="0"/>
            <a:t> in .NET applications.</a:t>
          </a:r>
          <a:endParaRPr lang="en-US"/>
        </a:p>
      </dgm:t>
    </dgm:pt>
    <dgm:pt modelId="{F76F5E41-9462-4196-A30F-EA87CE8AAA12}" type="parTrans" cxnId="{A3E52C0A-B85B-45D0-94CF-6071A68DB1E2}">
      <dgm:prSet/>
      <dgm:spPr/>
      <dgm:t>
        <a:bodyPr/>
        <a:lstStyle/>
        <a:p>
          <a:endParaRPr lang="en-US"/>
        </a:p>
      </dgm:t>
    </dgm:pt>
    <dgm:pt modelId="{E21E6E57-2C0A-4C44-AB1B-499C76A0CA8F}" type="sibTrans" cxnId="{A3E52C0A-B85B-45D0-94CF-6071A68DB1E2}">
      <dgm:prSet/>
      <dgm:spPr/>
      <dgm:t>
        <a:bodyPr/>
        <a:lstStyle/>
        <a:p>
          <a:endParaRPr lang="en-US"/>
        </a:p>
      </dgm:t>
    </dgm:pt>
    <dgm:pt modelId="{6DF903EE-204C-4F90-A462-B58159775B51}">
      <dgm:prSet/>
      <dgm:spPr/>
      <dgm:t>
        <a:bodyPr/>
        <a:lstStyle/>
        <a:p>
          <a:r>
            <a:rPr lang="en-US" b="1" i="0" baseline="0"/>
            <a:t>Modules</a:t>
          </a:r>
          <a:r>
            <a:rPr lang="en-US" b="0" i="0" baseline="0"/>
            <a:t> focus on handling requests globally, </a:t>
          </a:r>
          <a:r>
            <a:rPr lang="en-US" b="1" i="0" baseline="0"/>
            <a:t>handlers</a:t>
          </a:r>
          <a:r>
            <a:rPr lang="en-US" b="0" i="0" baseline="0"/>
            <a:t> process specific types of requests (e.g., serving files or API responses), and </a:t>
          </a:r>
          <a:r>
            <a:rPr lang="en-US" b="1" i="0" baseline="0"/>
            <a:t>filters</a:t>
          </a:r>
          <a:r>
            <a:rPr lang="en-US" b="0" i="0" baseline="0"/>
            <a:t> provide hooks for applying cross-cutting concerns (e.g., logging, validation, and error handling). </a:t>
          </a:r>
          <a:endParaRPr lang="en-US"/>
        </a:p>
      </dgm:t>
    </dgm:pt>
    <dgm:pt modelId="{1B7E155D-A93E-461D-BE37-5C769D4F3FFD}" type="parTrans" cxnId="{3758A416-7574-4BD5-9FE9-FCA432ADD1B4}">
      <dgm:prSet/>
      <dgm:spPr/>
      <dgm:t>
        <a:bodyPr/>
        <a:lstStyle/>
        <a:p>
          <a:endParaRPr lang="en-US"/>
        </a:p>
      </dgm:t>
    </dgm:pt>
    <dgm:pt modelId="{E14CFC30-3A46-4770-90C4-90E257D76C23}" type="sibTrans" cxnId="{3758A416-7574-4BD5-9FE9-FCA432ADD1B4}">
      <dgm:prSet/>
      <dgm:spPr/>
      <dgm:t>
        <a:bodyPr/>
        <a:lstStyle/>
        <a:p>
          <a:endParaRPr lang="en-US"/>
        </a:p>
      </dgm:t>
    </dgm:pt>
    <dgm:pt modelId="{62596DF9-21B8-4DA9-9F7D-D5FE4AF78E69}" type="pres">
      <dgm:prSet presAssocID="{25C00034-DFC6-4B92-992F-A3D22915EA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E4B4CD-E1EA-45BB-9940-54F9832865A5}" type="pres">
      <dgm:prSet presAssocID="{0CAFA499-2794-46E1-9DAD-00186D04CB36}" presName="hierRoot1" presStyleCnt="0"/>
      <dgm:spPr/>
    </dgm:pt>
    <dgm:pt modelId="{B09700D8-7835-4447-BB10-718A3B7CA442}" type="pres">
      <dgm:prSet presAssocID="{0CAFA499-2794-46E1-9DAD-00186D04CB36}" presName="composite" presStyleCnt="0"/>
      <dgm:spPr/>
    </dgm:pt>
    <dgm:pt modelId="{5AD7757D-026F-422B-8EA0-9B4B7C63B163}" type="pres">
      <dgm:prSet presAssocID="{0CAFA499-2794-46E1-9DAD-00186D04CB36}" presName="background" presStyleLbl="node0" presStyleIdx="0" presStyleCnt="2"/>
      <dgm:spPr/>
    </dgm:pt>
    <dgm:pt modelId="{C59B7E16-5921-43FD-BD29-77ED7B88DB6D}" type="pres">
      <dgm:prSet presAssocID="{0CAFA499-2794-46E1-9DAD-00186D04CB36}" presName="text" presStyleLbl="fgAcc0" presStyleIdx="0" presStyleCnt="2">
        <dgm:presLayoutVars>
          <dgm:chPref val="3"/>
        </dgm:presLayoutVars>
      </dgm:prSet>
      <dgm:spPr/>
    </dgm:pt>
    <dgm:pt modelId="{DED01D42-5B73-40CB-9F71-22B111986D65}" type="pres">
      <dgm:prSet presAssocID="{0CAFA499-2794-46E1-9DAD-00186D04CB36}" presName="hierChild2" presStyleCnt="0"/>
      <dgm:spPr/>
    </dgm:pt>
    <dgm:pt modelId="{2419FFD9-A0E4-4D37-992F-65AF4C931B6F}" type="pres">
      <dgm:prSet presAssocID="{6DF903EE-204C-4F90-A462-B58159775B51}" presName="hierRoot1" presStyleCnt="0"/>
      <dgm:spPr/>
    </dgm:pt>
    <dgm:pt modelId="{B7371996-2814-4686-A94C-FA2702F3D82F}" type="pres">
      <dgm:prSet presAssocID="{6DF903EE-204C-4F90-A462-B58159775B51}" presName="composite" presStyleCnt="0"/>
      <dgm:spPr/>
    </dgm:pt>
    <dgm:pt modelId="{A18305E2-40B3-49D3-97FC-ADF5742C11B1}" type="pres">
      <dgm:prSet presAssocID="{6DF903EE-204C-4F90-A462-B58159775B51}" presName="background" presStyleLbl="node0" presStyleIdx="1" presStyleCnt="2"/>
      <dgm:spPr/>
    </dgm:pt>
    <dgm:pt modelId="{9F33DFB9-815F-4245-BDAF-7C5EDB0CDA8F}" type="pres">
      <dgm:prSet presAssocID="{6DF903EE-204C-4F90-A462-B58159775B51}" presName="text" presStyleLbl="fgAcc0" presStyleIdx="1" presStyleCnt="2">
        <dgm:presLayoutVars>
          <dgm:chPref val="3"/>
        </dgm:presLayoutVars>
      </dgm:prSet>
      <dgm:spPr/>
    </dgm:pt>
    <dgm:pt modelId="{332182E8-5F5A-40A4-81DD-F14A9175586F}" type="pres">
      <dgm:prSet presAssocID="{6DF903EE-204C-4F90-A462-B58159775B51}" presName="hierChild2" presStyleCnt="0"/>
      <dgm:spPr/>
    </dgm:pt>
  </dgm:ptLst>
  <dgm:cxnLst>
    <dgm:cxn modelId="{A3E52C0A-B85B-45D0-94CF-6071A68DB1E2}" srcId="{25C00034-DFC6-4B92-992F-A3D22915EAFD}" destId="{0CAFA499-2794-46E1-9DAD-00186D04CB36}" srcOrd="0" destOrd="0" parTransId="{F76F5E41-9462-4196-A30F-EA87CE8AAA12}" sibTransId="{E21E6E57-2C0A-4C44-AB1B-499C76A0CA8F}"/>
    <dgm:cxn modelId="{3758A416-7574-4BD5-9FE9-FCA432ADD1B4}" srcId="{25C00034-DFC6-4B92-992F-A3D22915EAFD}" destId="{6DF903EE-204C-4F90-A462-B58159775B51}" srcOrd="1" destOrd="0" parTransId="{1B7E155D-A93E-461D-BE37-5C769D4F3FFD}" sibTransId="{E14CFC30-3A46-4770-90C4-90E257D76C23}"/>
    <dgm:cxn modelId="{9A3E7025-6E2E-4B1A-8DB1-E6523E8836F5}" type="presOf" srcId="{6DF903EE-204C-4F90-A462-B58159775B51}" destId="{9F33DFB9-815F-4245-BDAF-7C5EDB0CDA8F}" srcOrd="0" destOrd="0" presId="urn:microsoft.com/office/officeart/2005/8/layout/hierarchy1"/>
    <dgm:cxn modelId="{0F56295E-D12D-4505-8A3D-83C2DF9A980B}" type="presOf" srcId="{25C00034-DFC6-4B92-992F-A3D22915EAFD}" destId="{62596DF9-21B8-4DA9-9F7D-D5FE4AF78E69}" srcOrd="0" destOrd="0" presId="urn:microsoft.com/office/officeart/2005/8/layout/hierarchy1"/>
    <dgm:cxn modelId="{3DD02162-1F7B-42D6-9B82-98704E3DF7E4}" type="presOf" srcId="{0CAFA499-2794-46E1-9DAD-00186D04CB36}" destId="{C59B7E16-5921-43FD-BD29-77ED7B88DB6D}" srcOrd="0" destOrd="0" presId="urn:microsoft.com/office/officeart/2005/8/layout/hierarchy1"/>
    <dgm:cxn modelId="{454C92EC-6FD9-4BBD-8B57-3614045E6B88}" type="presParOf" srcId="{62596DF9-21B8-4DA9-9F7D-D5FE4AF78E69}" destId="{DAE4B4CD-E1EA-45BB-9940-54F9832865A5}" srcOrd="0" destOrd="0" presId="urn:microsoft.com/office/officeart/2005/8/layout/hierarchy1"/>
    <dgm:cxn modelId="{AD8069BD-DF99-4ABF-84F7-296FA72CCE55}" type="presParOf" srcId="{DAE4B4CD-E1EA-45BB-9940-54F9832865A5}" destId="{B09700D8-7835-4447-BB10-718A3B7CA442}" srcOrd="0" destOrd="0" presId="urn:microsoft.com/office/officeart/2005/8/layout/hierarchy1"/>
    <dgm:cxn modelId="{715B3EED-90CF-4790-A4D1-FFDA2B6DFA58}" type="presParOf" srcId="{B09700D8-7835-4447-BB10-718A3B7CA442}" destId="{5AD7757D-026F-422B-8EA0-9B4B7C63B163}" srcOrd="0" destOrd="0" presId="urn:microsoft.com/office/officeart/2005/8/layout/hierarchy1"/>
    <dgm:cxn modelId="{20D50F29-1AAB-422D-98A6-9862AAA79215}" type="presParOf" srcId="{B09700D8-7835-4447-BB10-718A3B7CA442}" destId="{C59B7E16-5921-43FD-BD29-77ED7B88DB6D}" srcOrd="1" destOrd="0" presId="urn:microsoft.com/office/officeart/2005/8/layout/hierarchy1"/>
    <dgm:cxn modelId="{B375A852-561B-4D27-956B-5CA18A864CFF}" type="presParOf" srcId="{DAE4B4CD-E1EA-45BB-9940-54F9832865A5}" destId="{DED01D42-5B73-40CB-9F71-22B111986D65}" srcOrd="1" destOrd="0" presId="urn:microsoft.com/office/officeart/2005/8/layout/hierarchy1"/>
    <dgm:cxn modelId="{C6B5E7FC-EE98-48EE-A047-8E4B7D3D3E6D}" type="presParOf" srcId="{62596DF9-21B8-4DA9-9F7D-D5FE4AF78E69}" destId="{2419FFD9-A0E4-4D37-992F-65AF4C931B6F}" srcOrd="1" destOrd="0" presId="urn:microsoft.com/office/officeart/2005/8/layout/hierarchy1"/>
    <dgm:cxn modelId="{424DEBFF-E939-49B4-977B-B758E85BE3A0}" type="presParOf" srcId="{2419FFD9-A0E4-4D37-992F-65AF4C931B6F}" destId="{B7371996-2814-4686-A94C-FA2702F3D82F}" srcOrd="0" destOrd="0" presId="urn:microsoft.com/office/officeart/2005/8/layout/hierarchy1"/>
    <dgm:cxn modelId="{47AEA786-0812-4466-B3FC-7DE693037538}" type="presParOf" srcId="{B7371996-2814-4686-A94C-FA2702F3D82F}" destId="{A18305E2-40B3-49D3-97FC-ADF5742C11B1}" srcOrd="0" destOrd="0" presId="urn:microsoft.com/office/officeart/2005/8/layout/hierarchy1"/>
    <dgm:cxn modelId="{14ECC30E-5947-4321-9FC0-3B84D3F4C51F}" type="presParOf" srcId="{B7371996-2814-4686-A94C-FA2702F3D82F}" destId="{9F33DFB9-815F-4245-BDAF-7C5EDB0CDA8F}" srcOrd="1" destOrd="0" presId="urn:microsoft.com/office/officeart/2005/8/layout/hierarchy1"/>
    <dgm:cxn modelId="{63675803-A8E4-4984-BC99-82EF2CBFB797}" type="presParOf" srcId="{2419FFD9-A0E4-4D37-992F-65AF4C931B6F}" destId="{332182E8-5F5A-40A4-81DD-F14A917558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049C7-DD4C-4F7F-B7DD-109513788F29}">
      <dsp:nvSpPr>
        <dsp:cNvPr id="0" name=""/>
        <dsp:cNvSpPr/>
      </dsp:nvSpPr>
      <dsp:spPr>
        <a:xfrm>
          <a:off x="3258871" y="3083915"/>
          <a:ext cx="608972" cy="1963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486" y="0"/>
              </a:lnTo>
              <a:lnTo>
                <a:pt x="304486" y="1963935"/>
              </a:lnTo>
              <a:lnTo>
                <a:pt x="608972" y="1963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8DB52-73AA-44C5-8128-F34077F21D6C}">
      <dsp:nvSpPr>
        <dsp:cNvPr id="0" name=""/>
        <dsp:cNvSpPr/>
      </dsp:nvSpPr>
      <dsp:spPr>
        <a:xfrm>
          <a:off x="3258871" y="3083915"/>
          <a:ext cx="608972" cy="65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486" y="0"/>
              </a:lnTo>
              <a:lnTo>
                <a:pt x="304486" y="654645"/>
              </a:lnTo>
              <a:lnTo>
                <a:pt x="608972" y="65464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73201-863A-47A4-8F0E-64D5F73FB830}">
      <dsp:nvSpPr>
        <dsp:cNvPr id="0" name=""/>
        <dsp:cNvSpPr/>
      </dsp:nvSpPr>
      <dsp:spPr>
        <a:xfrm>
          <a:off x="3258871" y="2429269"/>
          <a:ext cx="608972" cy="654645"/>
        </a:xfrm>
        <a:custGeom>
          <a:avLst/>
          <a:gdLst/>
          <a:ahLst/>
          <a:cxnLst/>
          <a:rect l="0" t="0" r="0" b="0"/>
          <a:pathLst>
            <a:path>
              <a:moveTo>
                <a:pt x="0" y="654645"/>
              </a:moveTo>
              <a:lnTo>
                <a:pt x="304486" y="654645"/>
              </a:lnTo>
              <a:lnTo>
                <a:pt x="304486" y="0"/>
              </a:lnTo>
              <a:lnTo>
                <a:pt x="608972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452E5-7CD8-4099-B544-045219DD4B9B}">
      <dsp:nvSpPr>
        <dsp:cNvPr id="0" name=""/>
        <dsp:cNvSpPr/>
      </dsp:nvSpPr>
      <dsp:spPr>
        <a:xfrm>
          <a:off x="3258871" y="1119979"/>
          <a:ext cx="608972" cy="1963935"/>
        </a:xfrm>
        <a:custGeom>
          <a:avLst/>
          <a:gdLst/>
          <a:ahLst/>
          <a:cxnLst/>
          <a:rect l="0" t="0" r="0" b="0"/>
          <a:pathLst>
            <a:path>
              <a:moveTo>
                <a:pt x="0" y="1963935"/>
              </a:moveTo>
              <a:lnTo>
                <a:pt x="304486" y="1963935"/>
              </a:lnTo>
              <a:lnTo>
                <a:pt x="304486" y="0"/>
              </a:lnTo>
              <a:lnTo>
                <a:pt x="608972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25323-DF9F-48A4-8E5A-68544CF5CCBD}">
      <dsp:nvSpPr>
        <dsp:cNvPr id="0" name=""/>
        <dsp:cNvSpPr/>
      </dsp:nvSpPr>
      <dsp:spPr>
        <a:xfrm>
          <a:off x="214010" y="993"/>
          <a:ext cx="3044861" cy="9286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Filters are used to hook into the action execution process in MVC/Web API controllers.</a:t>
          </a:r>
          <a:endParaRPr lang="en-US" sz="1700" kern="1200" dirty="0"/>
        </a:p>
      </dsp:txBody>
      <dsp:txXfrm>
        <a:off x="214010" y="993"/>
        <a:ext cx="3044861" cy="928682"/>
      </dsp:txXfrm>
    </dsp:sp>
    <dsp:sp modelId="{E5DCA2D1-9922-4373-8426-3633FA9D203C}">
      <dsp:nvSpPr>
        <dsp:cNvPr id="0" name=""/>
        <dsp:cNvSpPr/>
      </dsp:nvSpPr>
      <dsp:spPr>
        <a:xfrm>
          <a:off x="214010" y="1310283"/>
          <a:ext cx="3044861" cy="9286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Filters allow you to run logic before and after an action method is executed.</a:t>
          </a:r>
          <a:endParaRPr lang="en-US" sz="1700" kern="1200"/>
        </a:p>
      </dsp:txBody>
      <dsp:txXfrm>
        <a:off x="214010" y="1310283"/>
        <a:ext cx="3044861" cy="928682"/>
      </dsp:txXfrm>
    </dsp:sp>
    <dsp:sp modelId="{E793EFF6-D86E-4BA8-9577-B03D455344A5}">
      <dsp:nvSpPr>
        <dsp:cNvPr id="0" name=""/>
        <dsp:cNvSpPr/>
      </dsp:nvSpPr>
      <dsp:spPr>
        <a:xfrm>
          <a:off x="214010" y="2619573"/>
          <a:ext cx="3044861" cy="9286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Types of Filters:</a:t>
          </a:r>
          <a:endParaRPr lang="en-US" sz="1700" kern="1200" dirty="0"/>
        </a:p>
      </dsp:txBody>
      <dsp:txXfrm>
        <a:off x="214010" y="2619573"/>
        <a:ext cx="3044861" cy="928682"/>
      </dsp:txXfrm>
    </dsp:sp>
    <dsp:sp modelId="{CF0717D6-ACCD-46A2-99D6-0EF91BDA84E2}">
      <dsp:nvSpPr>
        <dsp:cNvPr id="0" name=""/>
        <dsp:cNvSpPr/>
      </dsp:nvSpPr>
      <dsp:spPr>
        <a:xfrm>
          <a:off x="3867843" y="655638"/>
          <a:ext cx="3044861" cy="9286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Authorization Filters</a:t>
          </a:r>
          <a:r>
            <a:rPr lang="en-GB" sz="1700" kern="1200"/>
            <a:t>: Run before the action to handle authorization.</a:t>
          </a:r>
          <a:endParaRPr lang="en-US" sz="1700" kern="1200"/>
        </a:p>
      </dsp:txBody>
      <dsp:txXfrm>
        <a:off x="3867843" y="655638"/>
        <a:ext cx="3044861" cy="928682"/>
      </dsp:txXfrm>
    </dsp:sp>
    <dsp:sp modelId="{3708B824-0FED-44C2-93BA-6105380344A4}">
      <dsp:nvSpPr>
        <dsp:cNvPr id="0" name=""/>
        <dsp:cNvSpPr/>
      </dsp:nvSpPr>
      <dsp:spPr>
        <a:xfrm>
          <a:off x="3867843" y="1964928"/>
          <a:ext cx="3044861" cy="9286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Action Filters</a:t>
          </a:r>
          <a:r>
            <a:rPr lang="en-GB" sz="1700" kern="1200"/>
            <a:t>: Run before and after the action method executes.</a:t>
          </a:r>
          <a:endParaRPr lang="en-US" sz="1700" kern="1200"/>
        </a:p>
      </dsp:txBody>
      <dsp:txXfrm>
        <a:off x="3867843" y="1964928"/>
        <a:ext cx="3044861" cy="928682"/>
      </dsp:txXfrm>
    </dsp:sp>
    <dsp:sp modelId="{3ABA7165-250B-4928-AA7B-A0EA151BAF08}">
      <dsp:nvSpPr>
        <dsp:cNvPr id="0" name=""/>
        <dsp:cNvSpPr/>
      </dsp:nvSpPr>
      <dsp:spPr>
        <a:xfrm>
          <a:off x="3867843" y="3274218"/>
          <a:ext cx="3044861" cy="9286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Result Filters</a:t>
          </a:r>
          <a:r>
            <a:rPr lang="en-GB" sz="1700" kern="1200" dirty="0"/>
            <a:t>: Run before and after the result is executed.</a:t>
          </a:r>
          <a:endParaRPr lang="en-US" sz="1700" kern="1200" dirty="0"/>
        </a:p>
      </dsp:txBody>
      <dsp:txXfrm>
        <a:off x="3867843" y="3274218"/>
        <a:ext cx="3044861" cy="928682"/>
      </dsp:txXfrm>
    </dsp:sp>
    <dsp:sp modelId="{59BDFA61-D5DF-4F0E-BB42-7C104B3E08F7}">
      <dsp:nvSpPr>
        <dsp:cNvPr id="0" name=""/>
        <dsp:cNvSpPr/>
      </dsp:nvSpPr>
      <dsp:spPr>
        <a:xfrm>
          <a:off x="3867843" y="4583509"/>
          <a:ext cx="3044861" cy="9286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Exception Filters</a:t>
          </a:r>
          <a:r>
            <a:rPr lang="en-GB" sz="1700" kern="1200" dirty="0"/>
            <a:t>: Handle exceptions during action execution.</a:t>
          </a:r>
          <a:endParaRPr lang="en-US" sz="1700" kern="1200" dirty="0"/>
        </a:p>
      </dsp:txBody>
      <dsp:txXfrm>
        <a:off x="3867843" y="4583509"/>
        <a:ext cx="3044861" cy="928682"/>
      </dsp:txXfrm>
    </dsp:sp>
    <dsp:sp modelId="{3B52E596-A034-44B5-BA61-465E046FA86F}">
      <dsp:nvSpPr>
        <dsp:cNvPr id="0" name=""/>
        <dsp:cNvSpPr/>
      </dsp:nvSpPr>
      <dsp:spPr>
        <a:xfrm>
          <a:off x="214010" y="3928864"/>
          <a:ext cx="3044861" cy="9286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Example</a:t>
          </a:r>
          <a:r>
            <a:rPr lang="en-GB" sz="1700" kern="1200" dirty="0"/>
            <a:t>: </a:t>
          </a:r>
          <a:br>
            <a:rPr lang="en-GB" sz="1700" kern="1200" dirty="0"/>
          </a:br>
          <a:r>
            <a:rPr lang="en-GB" sz="1700" kern="1200" dirty="0"/>
            <a:t>Logging filter: Logs the execution details of a controller action.</a:t>
          </a:r>
          <a:endParaRPr lang="en-US" sz="1700" kern="1200" dirty="0"/>
        </a:p>
      </dsp:txBody>
      <dsp:txXfrm>
        <a:off x="214010" y="3928864"/>
        <a:ext cx="3044861" cy="928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7757D-026F-422B-8EA0-9B4B7C63B163}">
      <dsp:nvSpPr>
        <dsp:cNvPr id="0" name=""/>
        <dsp:cNvSpPr/>
      </dsp:nvSpPr>
      <dsp:spPr>
        <a:xfrm>
          <a:off x="1408" y="448779"/>
          <a:ext cx="4942268" cy="3138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9B7E16-5921-43FD-BD29-77ED7B88DB6D}">
      <dsp:nvSpPr>
        <dsp:cNvPr id="0" name=""/>
        <dsp:cNvSpPr/>
      </dsp:nvSpPr>
      <dsp:spPr>
        <a:xfrm>
          <a:off x="550549" y="970463"/>
          <a:ext cx="4942268" cy="3138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Modules</a:t>
          </a:r>
          <a:r>
            <a:rPr lang="en-US" sz="2400" b="0" i="0" kern="1200" baseline="0"/>
            <a:t>, </a:t>
          </a:r>
          <a:r>
            <a:rPr lang="en-US" sz="2400" b="1" i="0" kern="1200" baseline="0"/>
            <a:t>handlers</a:t>
          </a:r>
          <a:r>
            <a:rPr lang="en-US" sz="2400" b="0" i="0" kern="1200" baseline="0"/>
            <a:t>, and </a:t>
          </a:r>
          <a:r>
            <a:rPr lang="en-US" sz="2400" b="1" i="0" kern="1200" baseline="0"/>
            <a:t>filters</a:t>
          </a:r>
          <a:r>
            <a:rPr lang="en-US" sz="2400" b="0" i="0" kern="1200" baseline="0"/>
            <a:t> each play a crucial role in the </a:t>
          </a:r>
          <a:r>
            <a:rPr lang="en-US" sz="2400" b="1" i="0" kern="1200" baseline="0"/>
            <a:t>request processing pipeline</a:t>
          </a:r>
          <a:r>
            <a:rPr lang="en-US" sz="2400" b="0" i="0" kern="1200" baseline="0"/>
            <a:t> in .NET applications.</a:t>
          </a:r>
          <a:endParaRPr lang="en-US" sz="2400" kern="1200"/>
        </a:p>
      </dsp:txBody>
      <dsp:txXfrm>
        <a:off x="642468" y="1062382"/>
        <a:ext cx="4758430" cy="2954502"/>
      </dsp:txXfrm>
    </dsp:sp>
    <dsp:sp modelId="{A18305E2-40B3-49D3-97FC-ADF5742C11B1}">
      <dsp:nvSpPr>
        <dsp:cNvPr id="0" name=""/>
        <dsp:cNvSpPr/>
      </dsp:nvSpPr>
      <dsp:spPr>
        <a:xfrm>
          <a:off x="6041958" y="448779"/>
          <a:ext cx="4942268" cy="3138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33DFB9-815F-4245-BDAF-7C5EDB0CDA8F}">
      <dsp:nvSpPr>
        <dsp:cNvPr id="0" name=""/>
        <dsp:cNvSpPr/>
      </dsp:nvSpPr>
      <dsp:spPr>
        <a:xfrm>
          <a:off x="6591099" y="970463"/>
          <a:ext cx="4942268" cy="3138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Modules</a:t>
          </a:r>
          <a:r>
            <a:rPr lang="en-US" sz="2400" b="0" i="0" kern="1200" baseline="0"/>
            <a:t> focus on handling requests globally, </a:t>
          </a:r>
          <a:r>
            <a:rPr lang="en-US" sz="2400" b="1" i="0" kern="1200" baseline="0"/>
            <a:t>handlers</a:t>
          </a:r>
          <a:r>
            <a:rPr lang="en-US" sz="2400" b="0" i="0" kern="1200" baseline="0"/>
            <a:t> process specific types of requests (e.g., serving files or API responses), and </a:t>
          </a:r>
          <a:r>
            <a:rPr lang="en-US" sz="2400" b="1" i="0" kern="1200" baseline="0"/>
            <a:t>filters</a:t>
          </a:r>
          <a:r>
            <a:rPr lang="en-US" sz="2400" b="0" i="0" kern="1200" baseline="0"/>
            <a:t> provide hooks for applying cross-cutting concerns (e.g., logging, validation, and error handling). </a:t>
          </a:r>
          <a:endParaRPr lang="en-US" sz="2400" kern="1200"/>
        </a:p>
      </dsp:txBody>
      <dsp:txXfrm>
        <a:off x="6683018" y="1062382"/>
        <a:ext cx="4758430" cy="2954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7.svg"/><Relationship Id="rId3" Type="http://schemas.openxmlformats.org/officeDocument/2006/relationships/image" Target="../media/image30.png"/><Relationship Id="rId7" Type="http://schemas.openxmlformats.org/officeDocument/2006/relationships/image" Target="../media/image33.svg"/><Relationship Id="rId12" Type="http://schemas.openxmlformats.org/officeDocument/2006/relationships/image" Target="../media/image36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5.svg"/><Relationship Id="rId4" Type="http://schemas.openxmlformats.org/officeDocument/2006/relationships/image" Target="../media/image31.sv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7904" y="5787669"/>
            <a:ext cx="4654096" cy="1079957"/>
          </a:xfrm>
        </p:spPr>
        <p:txBody>
          <a:bodyPr/>
          <a:lstStyle/>
          <a:p>
            <a:r>
              <a:rPr lang="en-GB" dirty="0"/>
              <a:t>- ADITYA JAMDADE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6025806" cy="3011431"/>
          </a:xfrm>
        </p:spPr>
        <p:txBody>
          <a:bodyPr/>
          <a:lstStyle/>
          <a:p>
            <a:r>
              <a:rPr lang="en-GB" dirty="0"/>
              <a:t>MODULES, </a:t>
            </a:r>
            <a:br>
              <a:rPr lang="en-GB" dirty="0"/>
            </a:br>
            <a:r>
              <a:rPr lang="en-GB" dirty="0"/>
              <a:t>HANDLERS AND </a:t>
            </a:r>
            <a:br>
              <a:rPr lang="en-GB" dirty="0"/>
            </a:br>
            <a:r>
              <a:rPr lang="en-GB" dirty="0"/>
              <a:t>FILTERS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r>
              <a:rPr lang="en-GB" sz="2800" dirty="0"/>
              <a:t>in .NET 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8290-0024-59F4-6136-A08709C9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457" y="2799951"/>
            <a:ext cx="3417765" cy="90108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b="1" kern="1200">
                <a:latin typeface="Roboto Slab" pitchFamily="2" charset="0"/>
                <a:ea typeface="Roboto Slab" pitchFamily="2" charset="0"/>
                <a:cs typeface="+mj-cs"/>
              </a:rPr>
              <a:t>MODULES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C5E71E-22F2-2BD6-1445-946DFAF18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691" y="1284757"/>
            <a:ext cx="6384178" cy="393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HTTP Modules</a:t>
            </a:r>
            <a:r>
              <a:rPr lang="en-US" sz="2000" dirty="0">
                <a:solidFill>
                  <a:schemeClr val="bg1"/>
                </a:solidFill>
              </a:rPr>
              <a:t> are components that are part of the ASP.NET request processing pipeline.</a:t>
            </a: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They are registered globally and are executed for every incoming HTTP request to the application.</a:t>
            </a:r>
          </a:p>
          <a:p>
            <a:pPr defTabSz="914293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They provide a mechanism to handle </a:t>
            </a:r>
            <a:r>
              <a:rPr lang="en-US" sz="2000" b="1" dirty="0">
                <a:solidFill>
                  <a:schemeClr val="bg1"/>
                </a:solidFill>
              </a:rPr>
              <a:t>global concerns</a:t>
            </a:r>
            <a:r>
              <a:rPr lang="en-US" sz="2000" dirty="0">
                <a:solidFill>
                  <a:schemeClr val="bg1"/>
                </a:solidFill>
              </a:rPr>
              <a:t> and allow developers to inspect, modify, or even terminate incoming HTTP requests before they reach a handler.</a:t>
            </a: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can create a custom module by implementing the </a:t>
            </a:r>
            <a:r>
              <a:rPr lang="en-US" sz="2000" dirty="0" err="1">
                <a:solidFill>
                  <a:schemeClr val="bg1"/>
                </a:solidFill>
              </a:rPr>
              <a:t>IHttpModule</a:t>
            </a:r>
            <a:r>
              <a:rPr lang="en-US" sz="2000" dirty="0">
                <a:solidFill>
                  <a:schemeClr val="bg1"/>
                </a:solidFill>
              </a:rPr>
              <a:t> interface.</a:t>
            </a: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8290-0024-59F4-6136-A08709C9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457" y="2799951"/>
            <a:ext cx="3417765" cy="90108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b="1" kern="1200">
                <a:latin typeface="Roboto Slab" pitchFamily="2" charset="0"/>
                <a:ea typeface="Roboto Slab" pitchFamily="2" charset="0"/>
                <a:cs typeface="+mj-cs"/>
              </a:rPr>
              <a:t>HANDLERS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3466DD-48AE-E4F3-00CC-2823D147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268" y="1322962"/>
            <a:ext cx="6362276" cy="36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Handlers process requests for specific file types or resources.</a:t>
            </a: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They are lower in the request pipeline than modules and focus solely on handling requests and returning responses.</a:t>
            </a: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Custom handlers are defined by implementing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IHttpHandler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interface and registering them in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web.config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file.</a:t>
            </a: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28600" marR="0" lvl="0" indent="-2286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USE CASE - </a:t>
            </a:r>
            <a:r>
              <a:rPr lang="en-GB" altLang="en-US" sz="2000" dirty="0">
                <a:solidFill>
                  <a:schemeClr val="bg1"/>
                </a:solidFill>
              </a:rPr>
              <a:t>s</a:t>
            </a:r>
            <a:r>
              <a:rPr lang="en-GB" sz="2000" dirty="0">
                <a:solidFill>
                  <a:schemeClr val="bg1"/>
                </a:solidFill>
              </a:rPr>
              <a:t>erving custom files (images, PDF, JSON, etc.)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4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anchor="t">
            <a:normAutofit/>
          </a:bodyPr>
          <a:lstStyle/>
          <a:p>
            <a:r>
              <a:rPr lang="en-GB" dirty="0"/>
              <a:t>Filters</a:t>
            </a:r>
            <a:endParaRPr lang="en-IN" dirty="0"/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DB26F1B5-0170-2EB7-40C6-AEF9C3D9B0ED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872610340"/>
              </p:ext>
            </p:extLst>
          </p:nvPr>
        </p:nvGraphicFramePr>
        <p:xfrm>
          <a:off x="4513844" y="373384"/>
          <a:ext cx="7126715" cy="551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8FFBB-635D-E0FB-218E-B8FE9DA3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proving ASP.NET Performance | gopimech2030">
            <a:extLst>
              <a:ext uri="{FF2B5EF4-FFF2-40B4-BE49-F238E27FC236}">
                <a16:creationId xmlns:a16="http://schemas.microsoft.com/office/drawing/2014/main" id="{6E8CE22B-FC29-3F3D-D050-FBA3AB4D6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52" y="1324317"/>
            <a:ext cx="4797797" cy="350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F63A53B-0A2F-E70E-64AC-2A8AC02D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orking With Filters In ASP.NET Core MVC">
            <a:extLst>
              <a:ext uri="{FF2B5EF4-FFF2-40B4-BE49-F238E27FC236}">
                <a16:creationId xmlns:a16="http://schemas.microsoft.com/office/drawing/2014/main" id="{EDC99EC3-ECEF-7B6D-E0B5-8FA0792789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53" y="1324317"/>
            <a:ext cx="42386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2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8290-0024-59F4-6136-A08709C9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anchor="t">
            <a:normAutofit/>
          </a:bodyPr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14A9F96-6DED-6E17-1BA9-4944E97DF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8612" y="1290106"/>
          <a:ext cx="11534776" cy="455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07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Props1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545A13-B5D3-4572-A539-F7864BA665FD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f94bbef5-940d-4b6a-b370-f1a0fe60494b"/>
    <ds:schemaRef ds:uri="265b25eb-dcb0-480c-a9eb-8e2a9c6ec334"/>
    <ds:schemaRef ds:uri="http://schemas.microsoft.com/office/2006/documentManagement/types"/>
    <ds:schemaRef ds:uri="http://purl.org/dc/terms/"/>
    <ds:schemaRef ds:uri="http://schemas.microsoft.com/office/infopath/2007/PartnerControls"/>
    <ds:schemaRef ds:uri="230ac05f-cdfc-4a33-a344-43aea5a182b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828</TotalTime>
  <Words>371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</vt:lpstr>
      <vt:lpstr>Calibri</vt:lpstr>
      <vt:lpstr>Courier New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MODULES,  HANDLERS AND  FILTERS   in .NET core</vt:lpstr>
      <vt:lpstr>MODULES</vt:lpstr>
      <vt:lpstr>HANDLERS</vt:lpstr>
      <vt:lpstr>Filters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Jamdade</dc:creator>
  <cp:lastModifiedBy>Aditya Jamdade</cp:lastModifiedBy>
  <cp:revision>24</cp:revision>
  <dcterms:created xsi:type="dcterms:W3CDTF">2024-12-10T18:27:04Z</dcterms:created>
  <dcterms:modified xsi:type="dcterms:W3CDTF">2024-12-12T09:20:37Z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