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5.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6.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7.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8.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9.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10.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144" r:id="rId4"/>
    <p:sldMasterId id="2147485209" r:id="rId5"/>
    <p:sldMasterId id="2147484744" r:id="rId6"/>
    <p:sldMasterId id="2147485159" r:id="rId7"/>
    <p:sldMasterId id="2147485165" r:id="rId8"/>
    <p:sldMasterId id="2147485171" r:id="rId9"/>
    <p:sldMasterId id="2147485177" r:id="rId10"/>
    <p:sldMasterId id="2147485183" r:id="rId11"/>
    <p:sldMasterId id="2147485189" r:id="rId12"/>
    <p:sldMasterId id="2147485195" r:id="rId13"/>
    <p:sldMasterId id="2147485201" r:id="rId14"/>
  </p:sldMasterIdLst>
  <p:notesMasterIdLst>
    <p:notesMasterId r:id="rId22"/>
  </p:notesMasterIdLst>
  <p:handoutMasterIdLst>
    <p:handoutMasterId r:id="rId23"/>
  </p:handoutMasterIdLst>
  <p:sldIdLst>
    <p:sldId id="664" r:id="rId15"/>
    <p:sldId id="665" r:id="rId16"/>
    <p:sldId id="782" r:id="rId17"/>
    <p:sldId id="783" r:id="rId18"/>
    <p:sldId id="784" r:id="rId19"/>
    <p:sldId id="786" r:id="rId20"/>
    <p:sldId id="66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663" userDrawn="1">
          <p15:clr>
            <a:srgbClr val="A4A3A4"/>
          </p15:clr>
        </p15:guide>
        <p15:guide id="4" orient="horz" pos="3725" userDrawn="1">
          <p15:clr>
            <a:srgbClr val="A4A3A4"/>
          </p15:clr>
        </p15:guide>
        <p15:guide id="5" pos="194" userDrawn="1">
          <p15:clr>
            <a:srgbClr val="A4A3A4"/>
          </p15:clr>
        </p15:guide>
        <p15:guide id="6" pos="7476" userDrawn="1">
          <p15:clr>
            <a:srgbClr val="A4A3A4"/>
          </p15:clr>
        </p15:guide>
        <p15:guide id="8" pos="57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14ACAF2-67EC-8E1E-E7E6-73D6B19F0031}" name="Murtuza Vaid" initials="MV" userId="S::murtuzavaid@simplifyhealthcare.com::3750933a-2fd2-4f7b-960d-4616503659a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DBD70"/>
    <a:srgbClr val="00B08E"/>
    <a:srgbClr val="119578"/>
    <a:srgbClr val="013668"/>
    <a:srgbClr val="F5F5F5"/>
    <a:srgbClr val="53B562"/>
    <a:srgbClr val="2F98C6"/>
    <a:srgbClr val="00B2B0"/>
    <a:srgbClr val="F8D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A97E85-51B0-4150-8FA8-3E0A5EA62A25}" v="133" dt="2024-02-22T07:29:49.6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341" y="72"/>
      </p:cViewPr>
      <p:guideLst>
        <p:guide orient="horz" pos="2160"/>
        <p:guide pos="3840"/>
        <p:guide orient="horz" pos="663"/>
        <p:guide orient="horz" pos="3725"/>
        <p:guide pos="194"/>
        <p:guide pos="7476"/>
        <p:guide pos="5760"/>
      </p:guideLst>
    </p:cSldViewPr>
  </p:slideViewPr>
  <p:notesTextViewPr>
    <p:cViewPr>
      <p:scale>
        <a:sx n="1" d="1"/>
        <a:sy n="1" d="1"/>
      </p:scale>
      <p:origin x="0" y="0"/>
    </p:cViewPr>
  </p:notesTextViewPr>
  <p:notesViewPr>
    <p:cSldViewPr snapToGrid="0">
      <p:cViewPr>
        <p:scale>
          <a:sx n="1" d="2"/>
          <a:sy n="1" d="2"/>
        </p:scale>
        <p:origin x="3480" y="48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7.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2.xml"/><Relationship Id="rId20" Type="http://schemas.openxmlformats.org/officeDocument/2006/relationships/slide" Target="slides/slide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Master" Target="slideMasters/slideMaster7.xml"/><Relationship Id="rId19"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sv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sv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C5FF3F-FEFC-494F-BEB6-561B1D29D9B3}"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2FB488F0-E4BE-4EB0-9E36-845122E0B3D7}">
      <dgm:prSet/>
      <dgm:spPr/>
      <dgm:t>
        <a:bodyPr/>
        <a:lstStyle/>
        <a:p>
          <a:pPr>
            <a:lnSpc>
              <a:spcPct val="100000"/>
            </a:lnSpc>
          </a:pPr>
          <a:r>
            <a:rPr lang="en-IN" b="1"/>
            <a:t>Heap Allocation: </a:t>
          </a:r>
          <a:r>
            <a:rPr lang="en-US" b="1" i="0" baseline="0"/>
            <a:t>When an object is created in .NET. This is where the memory objects is stored. </a:t>
          </a:r>
          <a:endParaRPr lang="en-US" b="1"/>
        </a:p>
      </dgm:t>
    </dgm:pt>
    <dgm:pt modelId="{3A224B5C-F1B3-44E1-88FA-5C0824666AC4}" type="parTrans" cxnId="{C7459895-E79E-411C-814D-5F150833B633}">
      <dgm:prSet/>
      <dgm:spPr/>
      <dgm:t>
        <a:bodyPr/>
        <a:lstStyle/>
        <a:p>
          <a:endParaRPr lang="en-US"/>
        </a:p>
      </dgm:t>
    </dgm:pt>
    <dgm:pt modelId="{A47B6759-6EA3-45BA-8FAC-9D07C132E517}" type="sibTrans" cxnId="{C7459895-E79E-411C-814D-5F150833B633}">
      <dgm:prSet/>
      <dgm:spPr/>
      <dgm:t>
        <a:bodyPr/>
        <a:lstStyle/>
        <a:p>
          <a:endParaRPr lang="en-US"/>
        </a:p>
      </dgm:t>
    </dgm:pt>
    <dgm:pt modelId="{4AEA2978-BED8-440F-90CC-9ACBA99F20E1}">
      <dgm:prSet/>
      <dgm:spPr/>
      <dgm:t>
        <a:bodyPr/>
        <a:lstStyle/>
        <a:p>
          <a:pPr>
            <a:lnSpc>
              <a:spcPct val="100000"/>
            </a:lnSpc>
          </a:pPr>
          <a:r>
            <a:rPr lang="en-GB" b="1" i="0"/>
            <a:t>Reference Tracking: The Garbage Collector tracks references to objects to determine which objects are still reachable and in use by the application. Objects that are no longer reachable are considered eligible for garbage collection.</a:t>
          </a:r>
          <a:endParaRPr lang="en-US" b="1"/>
        </a:p>
      </dgm:t>
    </dgm:pt>
    <dgm:pt modelId="{4F420902-E380-4358-8BBB-ECA4F553E375}" type="parTrans" cxnId="{FB50C745-FEDD-4CB2-B128-B3384F92A3C1}">
      <dgm:prSet/>
      <dgm:spPr/>
      <dgm:t>
        <a:bodyPr/>
        <a:lstStyle/>
        <a:p>
          <a:endParaRPr lang="en-US"/>
        </a:p>
      </dgm:t>
    </dgm:pt>
    <dgm:pt modelId="{195976C3-949B-4353-8610-F57A06C26F24}" type="sibTrans" cxnId="{FB50C745-FEDD-4CB2-B128-B3384F92A3C1}">
      <dgm:prSet/>
      <dgm:spPr/>
      <dgm:t>
        <a:bodyPr/>
        <a:lstStyle/>
        <a:p>
          <a:endParaRPr lang="en-US"/>
        </a:p>
      </dgm:t>
    </dgm:pt>
    <dgm:pt modelId="{046688AC-4B0F-431A-BE98-844C511F607B}">
      <dgm:prSet/>
      <dgm:spPr/>
      <dgm:t>
        <a:bodyPr/>
        <a:lstStyle/>
        <a:p>
          <a:pPr>
            <a:lnSpc>
              <a:spcPct val="100000"/>
            </a:lnSpc>
          </a:pPr>
          <a:r>
            <a:rPr lang="en-GB" b="1" i="0"/>
            <a:t>Garbage Collection Process: Periodically, or when certain conditions are met (such as when the heap becomes full), the Garbage Collector executes a collection cycle</a:t>
          </a:r>
          <a:r>
            <a:rPr lang="en-IN" b="1" i="0"/>
            <a:t>.</a:t>
          </a:r>
          <a:endParaRPr lang="en-US" b="1"/>
        </a:p>
      </dgm:t>
    </dgm:pt>
    <dgm:pt modelId="{D9F7EC78-0CDC-48F3-B6DA-BB5FC2802DA2}" type="parTrans" cxnId="{9424DB23-B4DE-4BF7-876A-E369537BCB7F}">
      <dgm:prSet/>
      <dgm:spPr/>
      <dgm:t>
        <a:bodyPr/>
        <a:lstStyle/>
        <a:p>
          <a:endParaRPr lang="en-US"/>
        </a:p>
      </dgm:t>
    </dgm:pt>
    <dgm:pt modelId="{9C6FDF0A-9392-4504-94D1-262A682879C1}" type="sibTrans" cxnId="{9424DB23-B4DE-4BF7-876A-E369537BCB7F}">
      <dgm:prSet/>
      <dgm:spPr/>
      <dgm:t>
        <a:bodyPr/>
        <a:lstStyle/>
        <a:p>
          <a:endParaRPr lang="en-US"/>
        </a:p>
      </dgm:t>
    </dgm:pt>
    <dgm:pt modelId="{19016429-C785-4EAA-9076-8F4ECF6BBEED}">
      <dgm:prSet/>
      <dgm:spPr/>
      <dgm:t>
        <a:bodyPr/>
        <a:lstStyle/>
        <a:p>
          <a:pPr>
            <a:lnSpc>
              <a:spcPct val="100000"/>
            </a:lnSpc>
          </a:pPr>
          <a:r>
            <a:rPr lang="en-IN" b="1" i="0"/>
            <a:t>Generational Garbage Collection: .NET Core's Garbage Collector uses a generational garbage collection algorithm.</a:t>
          </a:r>
          <a:endParaRPr lang="en-US" b="1"/>
        </a:p>
      </dgm:t>
    </dgm:pt>
    <dgm:pt modelId="{F00B7DEB-FF38-497B-B7B6-2FC9404CBC13}" type="parTrans" cxnId="{B22EC484-0099-4C48-A3C5-DACB8D5CC5CC}">
      <dgm:prSet/>
      <dgm:spPr/>
      <dgm:t>
        <a:bodyPr/>
        <a:lstStyle/>
        <a:p>
          <a:endParaRPr lang="en-US"/>
        </a:p>
      </dgm:t>
    </dgm:pt>
    <dgm:pt modelId="{A86001F5-1EAF-48AA-9C31-A23FC80C94FD}" type="sibTrans" cxnId="{B22EC484-0099-4C48-A3C5-DACB8D5CC5CC}">
      <dgm:prSet/>
      <dgm:spPr/>
      <dgm:t>
        <a:bodyPr/>
        <a:lstStyle/>
        <a:p>
          <a:endParaRPr lang="en-US"/>
        </a:p>
      </dgm:t>
    </dgm:pt>
    <dgm:pt modelId="{239204A6-ADDA-452D-AE75-F316466B2EAF}">
      <dgm:prSet/>
      <dgm:spPr/>
      <dgm:t>
        <a:bodyPr/>
        <a:lstStyle/>
        <a:p>
          <a:pPr>
            <a:lnSpc>
              <a:spcPct val="100000"/>
            </a:lnSpc>
          </a:pPr>
          <a:r>
            <a:rPr lang="en-GB" b="1" i="0"/>
            <a:t>Finalization: Some objects may require cleanup operations before they are reclaimed. </a:t>
          </a:r>
          <a:endParaRPr lang="en-US" b="1"/>
        </a:p>
      </dgm:t>
    </dgm:pt>
    <dgm:pt modelId="{CB173203-6C6B-475D-B803-1079FD02CC67}" type="parTrans" cxnId="{669389D6-30B0-4100-A9A1-46CDC0F12AA8}">
      <dgm:prSet/>
      <dgm:spPr/>
      <dgm:t>
        <a:bodyPr/>
        <a:lstStyle/>
        <a:p>
          <a:endParaRPr lang="en-US"/>
        </a:p>
      </dgm:t>
    </dgm:pt>
    <dgm:pt modelId="{CF6BD650-64EF-4919-A98B-4A9467335364}" type="sibTrans" cxnId="{669389D6-30B0-4100-A9A1-46CDC0F12AA8}">
      <dgm:prSet/>
      <dgm:spPr/>
      <dgm:t>
        <a:bodyPr/>
        <a:lstStyle/>
        <a:p>
          <a:endParaRPr lang="en-US"/>
        </a:p>
      </dgm:t>
    </dgm:pt>
    <dgm:pt modelId="{4EFEC976-CF4D-41C8-AE30-5D09BB216F26}">
      <dgm:prSet/>
      <dgm:spPr/>
      <dgm:t>
        <a:bodyPr/>
        <a:lstStyle/>
        <a:p>
          <a:pPr>
            <a:lnSpc>
              <a:spcPct val="100000"/>
            </a:lnSpc>
          </a:pPr>
          <a:r>
            <a:rPr lang="en-GB" b="1" i="0"/>
            <a:t>Tuning and Optimization: .NET Core provides various options for configuring and optimizing the behavior of the Garbage Collector.</a:t>
          </a:r>
          <a:endParaRPr lang="en-US" b="1"/>
        </a:p>
      </dgm:t>
    </dgm:pt>
    <dgm:pt modelId="{5101A3AD-73EA-4D9C-8A98-F392B29FFAAE}" type="parTrans" cxnId="{F51510D5-4C73-41C9-9641-52015A56CD7F}">
      <dgm:prSet/>
      <dgm:spPr/>
      <dgm:t>
        <a:bodyPr/>
        <a:lstStyle/>
        <a:p>
          <a:endParaRPr lang="en-US"/>
        </a:p>
      </dgm:t>
    </dgm:pt>
    <dgm:pt modelId="{EC7443A1-7E12-4D9A-A205-427B902CC655}" type="sibTrans" cxnId="{F51510D5-4C73-41C9-9641-52015A56CD7F}">
      <dgm:prSet/>
      <dgm:spPr/>
      <dgm:t>
        <a:bodyPr/>
        <a:lstStyle/>
        <a:p>
          <a:endParaRPr lang="en-US"/>
        </a:p>
      </dgm:t>
    </dgm:pt>
    <dgm:pt modelId="{9C951285-1A73-4240-A25D-0390D53EE57F}" type="pres">
      <dgm:prSet presAssocID="{8CC5FF3F-FEFC-494F-BEB6-561B1D29D9B3}" presName="root" presStyleCnt="0">
        <dgm:presLayoutVars>
          <dgm:dir/>
          <dgm:resizeHandles val="exact"/>
        </dgm:presLayoutVars>
      </dgm:prSet>
      <dgm:spPr/>
    </dgm:pt>
    <dgm:pt modelId="{60586E30-73D2-4782-B84C-F8352EDB593C}" type="pres">
      <dgm:prSet presAssocID="{2FB488F0-E4BE-4EB0-9E36-845122E0B3D7}" presName="compNode" presStyleCnt="0"/>
      <dgm:spPr/>
    </dgm:pt>
    <dgm:pt modelId="{526A7EB5-3B38-45A7-9D80-E8B05834DE8C}" type="pres">
      <dgm:prSet presAssocID="{2FB488F0-E4BE-4EB0-9E36-845122E0B3D7}" presName="bgRect" presStyleLbl="bgShp" presStyleIdx="0" presStyleCnt="6"/>
      <dgm:spPr/>
    </dgm:pt>
    <dgm:pt modelId="{8B09255C-AB59-478F-80DC-A8831C16FE82}" type="pres">
      <dgm:prSet presAssocID="{2FB488F0-E4BE-4EB0-9E36-845122E0B3D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A2F689F1-8B32-418D-AD04-1057621CA072}" type="pres">
      <dgm:prSet presAssocID="{2FB488F0-E4BE-4EB0-9E36-845122E0B3D7}" presName="spaceRect" presStyleCnt="0"/>
      <dgm:spPr/>
    </dgm:pt>
    <dgm:pt modelId="{7D04E5A8-FDAF-40D5-978A-72AC23187C1D}" type="pres">
      <dgm:prSet presAssocID="{2FB488F0-E4BE-4EB0-9E36-845122E0B3D7}" presName="parTx" presStyleLbl="revTx" presStyleIdx="0" presStyleCnt="6">
        <dgm:presLayoutVars>
          <dgm:chMax val="0"/>
          <dgm:chPref val="0"/>
        </dgm:presLayoutVars>
      </dgm:prSet>
      <dgm:spPr/>
    </dgm:pt>
    <dgm:pt modelId="{12936E91-DCDD-49B6-A282-98B59A7B4415}" type="pres">
      <dgm:prSet presAssocID="{A47B6759-6EA3-45BA-8FAC-9D07C132E517}" presName="sibTrans" presStyleCnt="0"/>
      <dgm:spPr/>
    </dgm:pt>
    <dgm:pt modelId="{560097C5-A98E-452C-9500-9061F82B05D4}" type="pres">
      <dgm:prSet presAssocID="{4AEA2978-BED8-440F-90CC-9ACBA99F20E1}" presName="compNode" presStyleCnt="0"/>
      <dgm:spPr/>
    </dgm:pt>
    <dgm:pt modelId="{802E7996-55EC-4492-BAB5-77263D1EF877}" type="pres">
      <dgm:prSet presAssocID="{4AEA2978-BED8-440F-90CC-9ACBA99F20E1}" presName="bgRect" presStyleLbl="bgShp" presStyleIdx="1" presStyleCnt="6"/>
      <dgm:spPr/>
    </dgm:pt>
    <dgm:pt modelId="{33A07108-5F2B-4868-BF9B-D7B54B2E6F39}" type="pres">
      <dgm:prSet presAssocID="{4AEA2978-BED8-440F-90CC-9ACBA99F20E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search"/>
        </a:ext>
      </dgm:extLst>
    </dgm:pt>
    <dgm:pt modelId="{3151577C-6212-42AB-AE19-4AE46996DA5E}" type="pres">
      <dgm:prSet presAssocID="{4AEA2978-BED8-440F-90CC-9ACBA99F20E1}" presName="spaceRect" presStyleCnt="0"/>
      <dgm:spPr/>
    </dgm:pt>
    <dgm:pt modelId="{4D3F10C2-3701-4CA6-ACA8-0F0CBB812865}" type="pres">
      <dgm:prSet presAssocID="{4AEA2978-BED8-440F-90CC-9ACBA99F20E1}" presName="parTx" presStyleLbl="revTx" presStyleIdx="1" presStyleCnt="6">
        <dgm:presLayoutVars>
          <dgm:chMax val="0"/>
          <dgm:chPref val="0"/>
        </dgm:presLayoutVars>
      </dgm:prSet>
      <dgm:spPr/>
    </dgm:pt>
    <dgm:pt modelId="{952824F8-81A6-4A81-AE1D-1B0955C39AFC}" type="pres">
      <dgm:prSet presAssocID="{195976C3-949B-4353-8610-F57A06C26F24}" presName="sibTrans" presStyleCnt="0"/>
      <dgm:spPr/>
    </dgm:pt>
    <dgm:pt modelId="{57900D45-DCCA-4CD9-BEDD-D84B2DBEE214}" type="pres">
      <dgm:prSet presAssocID="{046688AC-4B0F-431A-BE98-844C511F607B}" presName="compNode" presStyleCnt="0"/>
      <dgm:spPr/>
    </dgm:pt>
    <dgm:pt modelId="{C951C00B-E73A-42A4-8CD6-2EF8DDC5177C}" type="pres">
      <dgm:prSet presAssocID="{046688AC-4B0F-431A-BE98-844C511F607B}" presName="bgRect" presStyleLbl="bgShp" presStyleIdx="2" presStyleCnt="6"/>
      <dgm:spPr/>
    </dgm:pt>
    <dgm:pt modelId="{7E898122-216A-49ED-B5A0-20A8C71B097A}" type="pres">
      <dgm:prSet presAssocID="{046688AC-4B0F-431A-BE98-844C511F607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rbage"/>
        </a:ext>
      </dgm:extLst>
    </dgm:pt>
    <dgm:pt modelId="{E1E1E6AA-3FD5-4188-AE0D-FDF811580A16}" type="pres">
      <dgm:prSet presAssocID="{046688AC-4B0F-431A-BE98-844C511F607B}" presName="spaceRect" presStyleCnt="0"/>
      <dgm:spPr/>
    </dgm:pt>
    <dgm:pt modelId="{45EBE40E-34C1-464B-9E99-5EF490C6AD6F}" type="pres">
      <dgm:prSet presAssocID="{046688AC-4B0F-431A-BE98-844C511F607B}" presName="parTx" presStyleLbl="revTx" presStyleIdx="2" presStyleCnt="6">
        <dgm:presLayoutVars>
          <dgm:chMax val="0"/>
          <dgm:chPref val="0"/>
        </dgm:presLayoutVars>
      </dgm:prSet>
      <dgm:spPr/>
    </dgm:pt>
    <dgm:pt modelId="{A2068273-4C7E-487E-AD13-3BDED1A0E249}" type="pres">
      <dgm:prSet presAssocID="{9C6FDF0A-9392-4504-94D1-262A682879C1}" presName="sibTrans" presStyleCnt="0"/>
      <dgm:spPr/>
    </dgm:pt>
    <dgm:pt modelId="{DB3794C5-2D45-4DB2-9A7C-63AB78D0A3E7}" type="pres">
      <dgm:prSet presAssocID="{19016429-C785-4EAA-9076-8F4ECF6BBEED}" presName="compNode" presStyleCnt="0"/>
      <dgm:spPr/>
    </dgm:pt>
    <dgm:pt modelId="{7E47D865-CAC9-4DF5-B132-3E261654E993}" type="pres">
      <dgm:prSet presAssocID="{19016429-C785-4EAA-9076-8F4ECF6BBEED}" presName="bgRect" presStyleLbl="bgShp" presStyleIdx="3" presStyleCnt="6"/>
      <dgm:spPr/>
    </dgm:pt>
    <dgm:pt modelId="{A50A3844-E38D-4324-8947-9BE7F7E35B72}" type="pres">
      <dgm:prSet presAssocID="{19016429-C785-4EAA-9076-8F4ECF6BBEE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cycle"/>
        </a:ext>
      </dgm:extLst>
    </dgm:pt>
    <dgm:pt modelId="{6F792798-319E-4C86-97E3-4D5B3D968F98}" type="pres">
      <dgm:prSet presAssocID="{19016429-C785-4EAA-9076-8F4ECF6BBEED}" presName="spaceRect" presStyleCnt="0"/>
      <dgm:spPr/>
    </dgm:pt>
    <dgm:pt modelId="{59D6A3C7-8D72-4BA1-86E7-922155F72533}" type="pres">
      <dgm:prSet presAssocID="{19016429-C785-4EAA-9076-8F4ECF6BBEED}" presName="parTx" presStyleLbl="revTx" presStyleIdx="3" presStyleCnt="6">
        <dgm:presLayoutVars>
          <dgm:chMax val="0"/>
          <dgm:chPref val="0"/>
        </dgm:presLayoutVars>
      </dgm:prSet>
      <dgm:spPr/>
    </dgm:pt>
    <dgm:pt modelId="{6A39B994-2192-45A2-8AFF-170DDFBA400E}" type="pres">
      <dgm:prSet presAssocID="{A86001F5-1EAF-48AA-9C31-A23FC80C94FD}" presName="sibTrans" presStyleCnt="0"/>
      <dgm:spPr/>
    </dgm:pt>
    <dgm:pt modelId="{3FA65935-C9C3-473E-A4D1-6222C6A2E11B}" type="pres">
      <dgm:prSet presAssocID="{239204A6-ADDA-452D-AE75-F316466B2EAF}" presName="compNode" presStyleCnt="0"/>
      <dgm:spPr/>
    </dgm:pt>
    <dgm:pt modelId="{791A06EC-54D4-42EE-9C71-F7054BC47F2C}" type="pres">
      <dgm:prSet presAssocID="{239204A6-ADDA-452D-AE75-F316466B2EAF}" presName="bgRect" presStyleLbl="bgShp" presStyleIdx="4" presStyleCnt="6"/>
      <dgm:spPr/>
    </dgm:pt>
    <dgm:pt modelId="{726DA788-A32C-4BB9-9A52-AA3EC4DBD008}" type="pres">
      <dgm:prSet presAssocID="{239204A6-ADDA-452D-AE75-F316466B2EA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xcavator"/>
        </a:ext>
      </dgm:extLst>
    </dgm:pt>
    <dgm:pt modelId="{CB5CFCCB-8275-4213-8531-E9165C81CBFB}" type="pres">
      <dgm:prSet presAssocID="{239204A6-ADDA-452D-AE75-F316466B2EAF}" presName="spaceRect" presStyleCnt="0"/>
      <dgm:spPr/>
    </dgm:pt>
    <dgm:pt modelId="{24A67500-7273-40F3-AFC6-322778CAAE11}" type="pres">
      <dgm:prSet presAssocID="{239204A6-ADDA-452D-AE75-F316466B2EAF}" presName="parTx" presStyleLbl="revTx" presStyleIdx="4" presStyleCnt="6">
        <dgm:presLayoutVars>
          <dgm:chMax val="0"/>
          <dgm:chPref val="0"/>
        </dgm:presLayoutVars>
      </dgm:prSet>
      <dgm:spPr/>
    </dgm:pt>
    <dgm:pt modelId="{8692293A-E538-43D0-BF05-56DCE2C3A78B}" type="pres">
      <dgm:prSet presAssocID="{CF6BD650-64EF-4919-A98B-4A9467335364}" presName="sibTrans" presStyleCnt="0"/>
      <dgm:spPr/>
    </dgm:pt>
    <dgm:pt modelId="{CFA6810E-80A8-4281-AD68-6ABB8C44606E}" type="pres">
      <dgm:prSet presAssocID="{4EFEC976-CF4D-41C8-AE30-5D09BB216F26}" presName="compNode" presStyleCnt="0"/>
      <dgm:spPr/>
    </dgm:pt>
    <dgm:pt modelId="{56CAFF90-4EE9-4CF7-97EF-28AB7CD1669E}" type="pres">
      <dgm:prSet presAssocID="{4EFEC976-CF4D-41C8-AE30-5D09BB216F26}" presName="bgRect" presStyleLbl="bgShp" presStyleIdx="5" presStyleCnt="6"/>
      <dgm:spPr/>
    </dgm:pt>
    <dgm:pt modelId="{F88D81DA-56CB-4AC3-988D-73C0D617A8B3}" type="pres">
      <dgm:prSet presAssocID="{4EFEC976-CF4D-41C8-AE30-5D09BB216F2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ears"/>
        </a:ext>
      </dgm:extLst>
    </dgm:pt>
    <dgm:pt modelId="{4E2BDE96-3D44-4F3E-8DA7-E55F343022A2}" type="pres">
      <dgm:prSet presAssocID="{4EFEC976-CF4D-41C8-AE30-5D09BB216F26}" presName="spaceRect" presStyleCnt="0"/>
      <dgm:spPr/>
    </dgm:pt>
    <dgm:pt modelId="{A23C227F-A6FA-4B5F-A988-2F525541529A}" type="pres">
      <dgm:prSet presAssocID="{4EFEC976-CF4D-41C8-AE30-5D09BB216F26}" presName="parTx" presStyleLbl="revTx" presStyleIdx="5" presStyleCnt="6">
        <dgm:presLayoutVars>
          <dgm:chMax val="0"/>
          <dgm:chPref val="0"/>
        </dgm:presLayoutVars>
      </dgm:prSet>
      <dgm:spPr/>
    </dgm:pt>
  </dgm:ptLst>
  <dgm:cxnLst>
    <dgm:cxn modelId="{9424DB23-B4DE-4BF7-876A-E369537BCB7F}" srcId="{8CC5FF3F-FEFC-494F-BEB6-561B1D29D9B3}" destId="{046688AC-4B0F-431A-BE98-844C511F607B}" srcOrd="2" destOrd="0" parTransId="{D9F7EC78-0CDC-48F3-B6DA-BB5FC2802DA2}" sibTransId="{9C6FDF0A-9392-4504-94D1-262A682879C1}"/>
    <dgm:cxn modelId="{A41BBA32-0564-4415-98C9-790CDAE1AD3F}" type="presOf" srcId="{4AEA2978-BED8-440F-90CC-9ACBA99F20E1}" destId="{4D3F10C2-3701-4CA6-ACA8-0F0CBB812865}" srcOrd="0" destOrd="0" presId="urn:microsoft.com/office/officeart/2018/2/layout/IconVerticalSolidList"/>
    <dgm:cxn modelId="{FB50C745-FEDD-4CB2-B128-B3384F92A3C1}" srcId="{8CC5FF3F-FEFC-494F-BEB6-561B1D29D9B3}" destId="{4AEA2978-BED8-440F-90CC-9ACBA99F20E1}" srcOrd="1" destOrd="0" parTransId="{4F420902-E380-4358-8BBB-ECA4F553E375}" sibTransId="{195976C3-949B-4353-8610-F57A06C26F24}"/>
    <dgm:cxn modelId="{DE61D378-B592-4189-AAE3-E6A60273907F}" type="presOf" srcId="{239204A6-ADDA-452D-AE75-F316466B2EAF}" destId="{24A67500-7273-40F3-AFC6-322778CAAE11}" srcOrd="0" destOrd="0" presId="urn:microsoft.com/office/officeart/2018/2/layout/IconVerticalSolidList"/>
    <dgm:cxn modelId="{B22EC484-0099-4C48-A3C5-DACB8D5CC5CC}" srcId="{8CC5FF3F-FEFC-494F-BEB6-561B1D29D9B3}" destId="{19016429-C785-4EAA-9076-8F4ECF6BBEED}" srcOrd="3" destOrd="0" parTransId="{F00B7DEB-FF38-497B-B7B6-2FC9404CBC13}" sibTransId="{A86001F5-1EAF-48AA-9C31-A23FC80C94FD}"/>
    <dgm:cxn modelId="{C7459895-E79E-411C-814D-5F150833B633}" srcId="{8CC5FF3F-FEFC-494F-BEB6-561B1D29D9B3}" destId="{2FB488F0-E4BE-4EB0-9E36-845122E0B3D7}" srcOrd="0" destOrd="0" parTransId="{3A224B5C-F1B3-44E1-88FA-5C0824666AC4}" sibTransId="{A47B6759-6EA3-45BA-8FAC-9D07C132E517}"/>
    <dgm:cxn modelId="{EDC6BFA0-6120-41F7-85A2-638636B09A95}" type="presOf" srcId="{046688AC-4B0F-431A-BE98-844C511F607B}" destId="{45EBE40E-34C1-464B-9E99-5EF490C6AD6F}" srcOrd="0" destOrd="0" presId="urn:microsoft.com/office/officeart/2018/2/layout/IconVerticalSolidList"/>
    <dgm:cxn modelId="{08CF51AF-A5F2-49BA-867C-6A82723F00D6}" type="presOf" srcId="{19016429-C785-4EAA-9076-8F4ECF6BBEED}" destId="{59D6A3C7-8D72-4BA1-86E7-922155F72533}" srcOrd="0" destOrd="0" presId="urn:microsoft.com/office/officeart/2018/2/layout/IconVerticalSolidList"/>
    <dgm:cxn modelId="{F51510D5-4C73-41C9-9641-52015A56CD7F}" srcId="{8CC5FF3F-FEFC-494F-BEB6-561B1D29D9B3}" destId="{4EFEC976-CF4D-41C8-AE30-5D09BB216F26}" srcOrd="5" destOrd="0" parTransId="{5101A3AD-73EA-4D9C-8A98-F392B29FFAAE}" sibTransId="{EC7443A1-7E12-4D9A-A205-427B902CC655}"/>
    <dgm:cxn modelId="{669389D6-30B0-4100-A9A1-46CDC0F12AA8}" srcId="{8CC5FF3F-FEFC-494F-BEB6-561B1D29D9B3}" destId="{239204A6-ADDA-452D-AE75-F316466B2EAF}" srcOrd="4" destOrd="0" parTransId="{CB173203-6C6B-475D-B803-1079FD02CC67}" sibTransId="{CF6BD650-64EF-4919-A98B-4A9467335364}"/>
    <dgm:cxn modelId="{A32D22F2-801D-4882-8002-5465364922AF}" type="presOf" srcId="{2FB488F0-E4BE-4EB0-9E36-845122E0B3D7}" destId="{7D04E5A8-FDAF-40D5-978A-72AC23187C1D}" srcOrd="0" destOrd="0" presId="urn:microsoft.com/office/officeart/2018/2/layout/IconVerticalSolidList"/>
    <dgm:cxn modelId="{73A013F4-762D-4BEF-8A12-AF410478734B}" type="presOf" srcId="{4EFEC976-CF4D-41C8-AE30-5D09BB216F26}" destId="{A23C227F-A6FA-4B5F-A988-2F525541529A}" srcOrd="0" destOrd="0" presId="urn:microsoft.com/office/officeart/2018/2/layout/IconVerticalSolidList"/>
    <dgm:cxn modelId="{DE82CAF8-CB7E-4294-8A0A-943DC9892525}" type="presOf" srcId="{8CC5FF3F-FEFC-494F-BEB6-561B1D29D9B3}" destId="{9C951285-1A73-4240-A25D-0390D53EE57F}" srcOrd="0" destOrd="0" presId="urn:microsoft.com/office/officeart/2018/2/layout/IconVerticalSolidList"/>
    <dgm:cxn modelId="{2188B6A3-C72C-4EAE-A718-D8334AF4F710}" type="presParOf" srcId="{9C951285-1A73-4240-A25D-0390D53EE57F}" destId="{60586E30-73D2-4782-B84C-F8352EDB593C}" srcOrd="0" destOrd="0" presId="urn:microsoft.com/office/officeart/2018/2/layout/IconVerticalSolidList"/>
    <dgm:cxn modelId="{E4B24807-6894-4973-BA11-11C1ABE6F072}" type="presParOf" srcId="{60586E30-73D2-4782-B84C-F8352EDB593C}" destId="{526A7EB5-3B38-45A7-9D80-E8B05834DE8C}" srcOrd="0" destOrd="0" presId="urn:microsoft.com/office/officeart/2018/2/layout/IconVerticalSolidList"/>
    <dgm:cxn modelId="{1A39FBB9-4A93-4FCD-8162-927EF4DBB0CE}" type="presParOf" srcId="{60586E30-73D2-4782-B84C-F8352EDB593C}" destId="{8B09255C-AB59-478F-80DC-A8831C16FE82}" srcOrd="1" destOrd="0" presId="urn:microsoft.com/office/officeart/2018/2/layout/IconVerticalSolidList"/>
    <dgm:cxn modelId="{4C4FBA39-CB2D-44DA-ABBF-B8F7933E1B5C}" type="presParOf" srcId="{60586E30-73D2-4782-B84C-F8352EDB593C}" destId="{A2F689F1-8B32-418D-AD04-1057621CA072}" srcOrd="2" destOrd="0" presId="urn:microsoft.com/office/officeart/2018/2/layout/IconVerticalSolidList"/>
    <dgm:cxn modelId="{A288FAA1-9235-482C-9F7E-D50EB2A8B8DE}" type="presParOf" srcId="{60586E30-73D2-4782-B84C-F8352EDB593C}" destId="{7D04E5A8-FDAF-40D5-978A-72AC23187C1D}" srcOrd="3" destOrd="0" presId="urn:microsoft.com/office/officeart/2018/2/layout/IconVerticalSolidList"/>
    <dgm:cxn modelId="{BB553AD7-22DF-461A-A4A8-385B3F7E5444}" type="presParOf" srcId="{9C951285-1A73-4240-A25D-0390D53EE57F}" destId="{12936E91-DCDD-49B6-A282-98B59A7B4415}" srcOrd="1" destOrd="0" presId="urn:microsoft.com/office/officeart/2018/2/layout/IconVerticalSolidList"/>
    <dgm:cxn modelId="{C3BB9EF0-107C-4FCB-950A-5E0A60ADF532}" type="presParOf" srcId="{9C951285-1A73-4240-A25D-0390D53EE57F}" destId="{560097C5-A98E-452C-9500-9061F82B05D4}" srcOrd="2" destOrd="0" presId="urn:microsoft.com/office/officeart/2018/2/layout/IconVerticalSolidList"/>
    <dgm:cxn modelId="{05B93C29-1F1A-4AE8-8A8E-AACBD834E4E0}" type="presParOf" srcId="{560097C5-A98E-452C-9500-9061F82B05D4}" destId="{802E7996-55EC-4492-BAB5-77263D1EF877}" srcOrd="0" destOrd="0" presId="urn:microsoft.com/office/officeart/2018/2/layout/IconVerticalSolidList"/>
    <dgm:cxn modelId="{C7B8CB8A-F2B6-4335-9797-1D3789892485}" type="presParOf" srcId="{560097C5-A98E-452C-9500-9061F82B05D4}" destId="{33A07108-5F2B-4868-BF9B-D7B54B2E6F39}" srcOrd="1" destOrd="0" presId="urn:microsoft.com/office/officeart/2018/2/layout/IconVerticalSolidList"/>
    <dgm:cxn modelId="{07D2ACCD-E613-4AA8-BE8A-E90C97650A4F}" type="presParOf" srcId="{560097C5-A98E-452C-9500-9061F82B05D4}" destId="{3151577C-6212-42AB-AE19-4AE46996DA5E}" srcOrd="2" destOrd="0" presId="urn:microsoft.com/office/officeart/2018/2/layout/IconVerticalSolidList"/>
    <dgm:cxn modelId="{AC9D1969-EF4D-4365-9641-C04AC33ABA31}" type="presParOf" srcId="{560097C5-A98E-452C-9500-9061F82B05D4}" destId="{4D3F10C2-3701-4CA6-ACA8-0F0CBB812865}" srcOrd="3" destOrd="0" presId="urn:microsoft.com/office/officeart/2018/2/layout/IconVerticalSolidList"/>
    <dgm:cxn modelId="{849B336B-78ED-4377-8413-7BEE672979DD}" type="presParOf" srcId="{9C951285-1A73-4240-A25D-0390D53EE57F}" destId="{952824F8-81A6-4A81-AE1D-1B0955C39AFC}" srcOrd="3" destOrd="0" presId="urn:microsoft.com/office/officeart/2018/2/layout/IconVerticalSolidList"/>
    <dgm:cxn modelId="{E6C1222F-C5A8-43B3-8FE4-EC4CED2D013D}" type="presParOf" srcId="{9C951285-1A73-4240-A25D-0390D53EE57F}" destId="{57900D45-DCCA-4CD9-BEDD-D84B2DBEE214}" srcOrd="4" destOrd="0" presId="urn:microsoft.com/office/officeart/2018/2/layout/IconVerticalSolidList"/>
    <dgm:cxn modelId="{52ED5134-4626-47B7-9908-E8D5344947B1}" type="presParOf" srcId="{57900D45-DCCA-4CD9-BEDD-D84B2DBEE214}" destId="{C951C00B-E73A-42A4-8CD6-2EF8DDC5177C}" srcOrd="0" destOrd="0" presId="urn:microsoft.com/office/officeart/2018/2/layout/IconVerticalSolidList"/>
    <dgm:cxn modelId="{20B408C3-D5E1-4661-A888-10EA821E4BAA}" type="presParOf" srcId="{57900D45-DCCA-4CD9-BEDD-D84B2DBEE214}" destId="{7E898122-216A-49ED-B5A0-20A8C71B097A}" srcOrd="1" destOrd="0" presId="urn:microsoft.com/office/officeart/2018/2/layout/IconVerticalSolidList"/>
    <dgm:cxn modelId="{7D2D521E-3284-4530-9CFA-2126E7CACCBB}" type="presParOf" srcId="{57900D45-DCCA-4CD9-BEDD-D84B2DBEE214}" destId="{E1E1E6AA-3FD5-4188-AE0D-FDF811580A16}" srcOrd="2" destOrd="0" presId="urn:microsoft.com/office/officeart/2018/2/layout/IconVerticalSolidList"/>
    <dgm:cxn modelId="{59F15B81-AC43-4FD0-9459-9AEFEEF117CA}" type="presParOf" srcId="{57900D45-DCCA-4CD9-BEDD-D84B2DBEE214}" destId="{45EBE40E-34C1-464B-9E99-5EF490C6AD6F}" srcOrd="3" destOrd="0" presId="urn:microsoft.com/office/officeart/2018/2/layout/IconVerticalSolidList"/>
    <dgm:cxn modelId="{05DD6E00-E7B4-44B5-AE36-B9FBE9E66CB1}" type="presParOf" srcId="{9C951285-1A73-4240-A25D-0390D53EE57F}" destId="{A2068273-4C7E-487E-AD13-3BDED1A0E249}" srcOrd="5" destOrd="0" presId="urn:microsoft.com/office/officeart/2018/2/layout/IconVerticalSolidList"/>
    <dgm:cxn modelId="{EEB3C5D2-EDF1-48A6-9F01-3FFC77641B12}" type="presParOf" srcId="{9C951285-1A73-4240-A25D-0390D53EE57F}" destId="{DB3794C5-2D45-4DB2-9A7C-63AB78D0A3E7}" srcOrd="6" destOrd="0" presId="urn:microsoft.com/office/officeart/2018/2/layout/IconVerticalSolidList"/>
    <dgm:cxn modelId="{14897A5E-69F6-4742-8A6D-22D782294910}" type="presParOf" srcId="{DB3794C5-2D45-4DB2-9A7C-63AB78D0A3E7}" destId="{7E47D865-CAC9-4DF5-B132-3E261654E993}" srcOrd="0" destOrd="0" presId="urn:microsoft.com/office/officeart/2018/2/layout/IconVerticalSolidList"/>
    <dgm:cxn modelId="{4F433407-B128-45D8-A5FE-FDBE3FDC39A3}" type="presParOf" srcId="{DB3794C5-2D45-4DB2-9A7C-63AB78D0A3E7}" destId="{A50A3844-E38D-4324-8947-9BE7F7E35B72}" srcOrd="1" destOrd="0" presId="urn:microsoft.com/office/officeart/2018/2/layout/IconVerticalSolidList"/>
    <dgm:cxn modelId="{0459F932-1E50-425F-946C-5A8960A9D15E}" type="presParOf" srcId="{DB3794C5-2D45-4DB2-9A7C-63AB78D0A3E7}" destId="{6F792798-319E-4C86-97E3-4D5B3D968F98}" srcOrd="2" destOrd="0" presId="urn:microsoft.com/office/officeart/2018/2/layout/IconVerticalSolidList"/>
    <dgm:cxn modelId="{8CC77214-2F19-439E-BE23-0493E3AB658A}" type="presParOf" srcId="{DB3794C5-2D45-4DB2-9A7C-63AB78D0A3E7}" destId="{59D6A3C7-8D72-4BA1-86E7-922155F72533}" srcOrd="3" destOrd="0" presId="urn:microsoft.com/office/officeart/2018/2/layout/IconVerticalSolidList"/>
    <dgm:cxn modelId="{E3C6CA8E-089A-4119-B6E1-C12FEC00A6D5}" type="presParOf" srcId="{9C951285-1A73-4240-A25D-0390D53EE57F}" destId="{6A39B994-2192-45A2-8AFF-170DDFBA400E}" srcOrd="7" destOrd="0" presId="urn:microsoft.com/office/officeart/2018/2/layout/IconVerticalSolidList"/>
    <dgm:cxn modelId="{280A4C1E-9735-4EAB-A821-4FDE2C10DB5F}" type="presParOf" srcId="{9C951285-1A73-4240-A25D-0390D53EE57F}" destId="{3FA65935-C9C3-473E-A4D1-6222C6A2E11B}" srcOrd="8" destOrd="0" presId="urn:microsoft.com/office/officeart/2018/2/layout/IconVerticalSolidList"/>
    <dgm:cxn modelId="{4942DC47-9C96-41CF-951D-20B0A6BA414C}" type="presParOf" srcId="{3FA65935-C9C3-473E-A4D1-6222C6A2E11B}" destId="{791A06EC-54D4-42EE-9C71-F7054BC47F2C}" srcOrd="0" destOrd="0" presId="urn:microsoft.com/office/officeart/2018/2/layout/IconVerticalSolidList"/>
    <dgm:cxn modelId="{4948B52B-3276-4352-BD6B-B43CB52FCD40}" type="presParOf" srcId="{3FA65935-C9C3-473E-A4D1-6222C6A2E11B}" destId="{726DA788-A32C-4BB9-9A52-AA3EC4DBD008}" srcOrd="1" destOrd="0" presId="urn:microsoft.com/office/officeart/2018/2/layout/IconVerticalSolidList"/>
    <dgm:cxn modelId="{95F5CE08-C0A4-4990-9AD7-7899FA867E33}" type="presParOf" srcId="{3FA65935-C9C3-473E-A4D1-6222C6A2E11B}" destId="{CB5CFCCB-8275-4213-8531-E9165C81CBFB}" srcOrd="2" destOrd="0" presId="urn:microsoft.com/office/officeart/2018/2/layout/IconVerticalSolidList"/>
    <dgm:cxn modelId="{C5CE0AAF-9A79-4272-B62C-529E2AFFB854}" type="presParOf" srcId="{3FA65935-C9C3-473E-A4D1-6222C6A2E11B}" destId="{24A67500-7273-40F3-AFC6-322778CAAE11}" srcOrd="3" destOrd="0" presId="urn:microsoft.com/office/officeart/2018/2/layout/IconVerticalSolidList"/>
    <dgm:cxn modelId="{90693E43-134A-48D8-87DD-EE55FF976948}" type="presParOf" srcId="{9C951285-1A73-4240-A25D-0390D53EE57F}" destId="{8692293A-E538-43D0-BF05-56DCE2C3A78B}" srcOrd="9" destOrd="0" presId="urn:microsoft.com/office/officeart/2018/2/layout/IconVerticalSolidList"/>
    <dgm:cxn modelId="{77681734-CB47-4B59-B8F9-CA1A5DE38D9C}" type="presParOf" srcId="{9C951285-1A73-4240-A25D-0390D53EE57F}" destId="{CFA6810E-80A8-4281-AD68-6ABB8C44606E}" srcOrd="10" destOrd="0" presId="urn:microsoft.com/office/officeart/2018/2/layout/IconVerticalSolidList"/>
    <dgm:cxn modelId="{390CD23D-BD70-4085-A1A7-065B5A5DCFB4}" type="presParOf" srcId="{CFA6810E-80A8-4281-AD68-6ABB8C44606E}" destId="{56CAFF90-4EE9-4CF7-97EF-28AB7CD1669E}" srcOrd="0" destOrd="0" presId="urn:microsoft.com/office/officeart/2018/2/layout/IconVerticalSolidList"/>
    <dgm:cxn modelId="{32E88182-5E6B-451C-AE03-F1BEDFCBF584}" type="presParOf" srcId="{CFA6810E-80A8-4281-AD68-6ABB8C44606E}" destId="{F88D81DA-56CB-4AC3-988D-73C0D617A8B3}" srcOrd="1" destOrd="0" presId="urn:microsoft.com/office/officeart/2018/2/layout/IconVerticalSolidList"/>
    <dgm:cxn modelId="{DFE55276-6C0C-4B9C-998B-AB6E7CDE253D}" type="presParOf" srcId="{CFA6810E-80A8-4281-AD68-6ABB8C44606E}" destId="{4E2BDE96-3D44-4F3E-8DA7-E55F343022A2}" srcOrd="2" destOrd="0" presId="urn:microsoft.com/office/officeart/2018/2/layout/IconVerticalSolidList"/>
    <dgm:cxn modelId="{3B2B4718-257B-4221-A4C1-58E87F2D29C9}" type="presParOf" srcId="{CFA6810E-80A8-4281-AD68-6ABB8C44606E}" destId="{A23C227F-A6FA-4B5F-A988-2F525541529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6A7EB5-3B38-45A7-9D80-E8B05834DE8C}">
      <dsp:nvSpPr>
        <dsp:cNvPr id="0" name=""/>
        <dsp:cNvSpPr/>
      </dsp:nvSpPr>
      <dsp:spPr>
        <a:xfrm>
          <a:off x="0" y="4473"/>
          <a:ext cx="7126715" cy="69413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09255C-AB59-478F-80DC-A8831C16FE82}">
      <dsp:nvSpPr>
        <dsp:cNvPr id="0" name=""/>
        <dsp:cNvSpPr/>
      </dsp:nvSpPr>
      <dsp:spPr>
        <a:xfrm>
          <a:off x="209974" y="160653"/>
          <a:ext cx="382144" cy="3817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04E5A8-FDAF-40D5-978A-72AC23187C1D}">
      <dsp:nvSpPr>
        <dsp:cNvPr id="0" name=""/>
        <dsp:cNvSpPr/>
      </dsp:nvSpPr>
      <dsp:spPr>
        <a:xfrm>
          <a:off x="802093" y="4473"/>
          <a:ext cx="6288384" cy="759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349" tIns="80349" rIns="80349" bIns="80349" numCol="1" spcCol="1270" anchor="ctr" anchorCtr="0">
          <a:noAutofit/>
        </a:bodyPr>
        <a:lstStyle/>
        <a:p>
          <a:pPr marL="0" lvl="0" indent="0" algn="l" defTabSz="622300">
            <a:lnSpc>
              <a:spcPct val="100000"/>
            </a:lnSpc>
            <a:spcBef>
              <a:spcPct val="0"/>
            </a:spcBef>
            <a:spcAft>
              <a:spcPct val="35000"/>
            </a:spcAft>
            <a:buNone/>
          </a:pPr>
          <a:r>
            <a:rPr lang="en-IN" sz="1400" b="1" kern="1200"/>
            <a:t>Heap Allocation: </a:t>
          </a:r>
          <a:r>
            <a:rPr lang="en-US" sz="1400" b="1" i="0" kern="1200" baseline="0"/>
            <a:t>When an object is created in .NET. This is where the memory objects is stored. </a:t>
          </a:r>
          <a:endParaRPr lang="en-US" sz="1400" b="1" kern="1200"/>
        </a:p>
      </dsp:txBody>
      <dsp:txXfrm>
        <a:off x="802093" y="4473"/>
        <a:ext cx="6288384" cy="759205"/>
      </dsp:txXfrm>
    </dsp:sp>
    <dsp:sp modelId="{802E7996-55EC-4492-BAB5-77263D1EF877}">
      <dsp:nvSpPr>
        <dsp:cNvPr id="0" name=""/>
        <dsp:cNvSpPr/>
      </dsp:nvSpPr>
      <dsp:spPr>
        <a:xfrm>
          <a:off x="0" y="953480"/>
          <a:ext cx="7126715" cy="69413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A07108-5F2B-4868-BF9B-D7B54B2E6F39}">
      <dsp:nvSpPr>
        <dsp:cNvPr id="0" name=""/>
        <dsp:cNvSpPr/>
      </dsp:nvSpPr>
      <dsp:spPr>
        <a:xfrm>
          <a:off x="209974" y="1109659"/>
          <a:ext cx="382144" cy="3817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3F10C2-3701-4CA6-ACA8-0F0CBB812865}">
      <dsp:nvSpPr>
        <dsp:cNvPr id="0" name=""/>
        <dsp:cNvSpPr/>
      </dsp:nvSpPr>
      <dsp:spPr>
        <a:xfrm>
          <a:off x="802093" y="953480"/>
          <a:ext cx="6288384" cy="759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349" tIns="80349" rIns="80349" bIns="80349" numCol="1" spcCol="1270" anchor="ctr" anchorCtr="0">
          <a:noAutofit/>
        </a:bodyPr>
        <a:lstStyle/>
        <a:p>
          <a:pPr marL="0" lvl="0" indent="0" algn="l" defTabSz="622300">
            <a:lnSpc>
              <a:spcPct val="100000"/>
            </a:lnSpc>
            <a:spcBef>
              <a:spcPct val="0"/>
            </a:spcBef>
            <a:spcAft>
              <a:spcPct val="35000"/>
            </a:spcAft>
            <a:buNone/>
          </a:pPr>
          <a:r>
            <a:rPr lang="en-GB" sz="1400" b="1" i="0" kern="1200"/>
            <a:t>Reference Tracking: The Garbage Collector tracks references to objects to determine which objects are still reachable and in use by the application. Objects that are no longer reachable are considered eligible for garbage collection.</a:t>
          </a:r>
          <a:endParaRPr lang="en-US" sz="1400" b="1" kern="1200"/>
        </a:p>
      </dsp:txBody>
      <dsp:txXfrm>
        <a:off x="802093" y="953480"/>
        <a:ext cx="6288384" cy="759205"/>
      </dsp:txXfrm>
    </dsp:sp>
    <dsp:sp modelId="{C951C00B-E73A-42A4-8CD6-2EF8DDC5177C}">
      <dsp:nvSpPr>
        <dsp:cNvPr id="0" name=""/>
        <dsp:cNvSpPr/>
      </dsp:nvSpPr>
      <dsp:spPr>
        <a:xfrm>
          <a:off x="0" y="1902486"/>
          <a:ext cx="7126715" cy="69413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898122-216A-49ED-B5A0-20A8C71B097A}">
      <dsp:nvSpPr>
        <dsp:cNvPr id="0" name=""/>
        <dsp:cNvSpPr/>
      </dsp:nvSpPr>
      <dsp:spPr>
        <a:xfrm>
          <a:off x="209974" y="2058666"/>
          <a:ext cx="382144" cy="3817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EBE40E-34C1-464B-9E99-5EF490C6AD6F}">
      <dsp:nvSpPr>
        <dsp:cNvPr id="0" name=""/>
        <dsp:cNvSpPr/>
      </dsp:nvSpPr>
      <dsp:spPr>
        <a:xfrm>
          <a:off x="802093" y="1902486"/>
          <a:ext cx="6288384" cy="759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349" tIns="80349" rIns="80349" bIns="80349" numCol="1" spcCol="1270" anchor="ctr" anchorCtr="0">
          <a:noAutofit/>
        </a:bodyPr>
        <a:lstStyle/>
        <a:p>
          <a:pPr marL="0" lvl="0" indent="0" algn="l" defTabSz="622300">
            <a:lnSpc>
              <a:spcPct val="100000"/>
            </a:lnSpc>
            <a:spcBef>
              <a:spcPct val="0"/>
            </a:spcBef>
            <a:spcAft>
              <a:spcPct val="35000"/>
            </a:spcAft>
            <a:buNone/>
          </a:pPr>
          <a:r>
            <a:rPr lang="en-GB" sz="1400" b="1" i="0" kern="1200"/>
            <a:t>Garbage Collection Process: Periodically, or when certain conditions are met (such as when the heap becomes full), the Garbage Collector executes a collection cycle</a:t>
          </a:r>
          <a:r>
            <a:rPr lang="en-IN" sz="1400" b="1" i="0" kern="1200"/>
            <a:t>.</a:t>
          </a:r>
          <a:endParaRPr lang="en-US" sz="1400" b="1" kern="1200"/>
        </a:p>
      </dsp:txBody>
      <dsp:txXfrm>
        <a:off x="802093" y="1902486"/>
        <a:ext cx="6288384" cy="759205"/>
      </dsp:txXfrm>
    </dsp:sp>
    <dsp:sp modelId="{7E47D865-CAC9-4DF5-B132-3E261654E993}">
      <dsp:nvSpPr>
        <dsp:cNvPr id="0" name=""/>
        <dsp:cNvSpPr/>
      </dsp:nvSpPr>
      <dsp:spPr>
        <a:xfrm>
          <a:off x="0" y="2851493"/>
          <a:ext cx="7126715" cy="69413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0A3844-E38D-4324-8947-9BE7F7E35B72}">
      <dsp:nvSpPr>
        <dsp:cNvPr id="0" name=""/>
        <dsp:cNvSpPr/>
      </dsp:nvSpPr>
      <dsp:spPr>
        <a:xfrm>
          <a:off x="209974" y="3007672"/>
          <a:ext cx="382144" cy="3817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D6A3C7-8D72-4BA1-86E7-922155F72533}">
      <dsp:nvSpPr>
        <dsp:cNvPr id="0" name=""/>
        <dsp:cNvSpPr/>
      </dsp:nvSpPr>
      <dsp:spPr>
        <a:xfrm>
          <a:off x="802093" y="2851493"/>
          <a:ext cx="6288384" cy="759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349" tIns="80349" rIns="80349" bIns="80349" numCol="1" spcCol="1270" anchor="ctr" anchorCtr="0">
          <a:noAutofit/>
        </a:bodyPr>
        <a:lstStyle/>
        <a:p>
          <a:pPr marL="0" lvl="0" indent="0" algn="l" defTabSz="622300">
            <a:lnSpc>
              <a:spcPct val="100000"/>
            </a:lnSpc>
            <a:spcBef>
              <a:spcPct val="0"/>
            </a:spcBef>
            <a:spcAft>
              <a:spcPct val="35000"/>
            </a:spcAft>
            <a:buNone/>
          </a:pPr>
          <a:r>
            <a:rPr lang="en-IN" sz="1400" b="1" i="0" kern="1200"/>
            <a:t>Generational Garbage Collection: .NET Core's Garbage Collector uses a generational garbage collection algorithm.</a:t>
          </a:r>
          <a:endParaRPr lang="en-US" sz="1400" b="1" kern="1200"/>
        </a:p>
      </dsp:txBody>
      <dsp:txXfrm>
        <a:off x="802093" y="2851493"/>
        <a:ext cx="6288384" cy="759205"/>
      </dsp:txXfrm>
    </dsp:sp>
    <dsp:sp modelId="{791A06EC-54D4-42EE-9C71-F7054BC47F2C}">
      <dsp:nvSpPr>
        <dsp:cNvPr id="0" name=""/>
        <dsp:cNvSpPr/>
      </dsp:nvSpPr>
      <dsp:spPr>
        <a:xfrm>
          <a:off x="0" y="3800499"/>
          <a:ext cx="7126715" cy="69413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6DA788-A32C-4BB9-9A52-AA3EC4DBD008}">
      <dsp:nvSpPr>
        <dsp:cNvPr id="0" name=""/>
        <dsp:cNvSpPr/>
      </dsp:nvSpPr>
      <dsp:spPr>
        <a:xfrm>
          <a:off x="209974" y="3956678"/>
          <a:ext cx="382144" cy="3817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A67500-7273-40F3-AFC6-322778CAAE11}">
      <dsp:nvSpPr>
        <dsp:cNvPr id="0" name=""/>
        <dsp:cNvSpPr/>
      </dsp:nvSpPr>
      <dsp:spPr>
        <a:xfrm>
          <a:off x="802093" y="3800499"/>
          <a:ext cx="6288384" cy="759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349" tIns="80349" rIns="80349" bIns="80349" numCol="1" spcCol="1270" anchor="ctr" anchorCtr="0">
          <a:noAutofit/>
        </a:bodyPr>
        <a:lstStyle/>
        <a:p>
          <a:pPr marL="0" lvl="0" indent="0" algn="l" defTabSz="622300">
            <a:lnSpc>
              <a:spcPct val="100000"/>
            </a:lnSpc>
            <a:spcBef>
              <a:spcPct val="0"/>
            </a:spcBef>
            <a:spcAft>
              <a:spcPct val="35000"/>
            </a:spcAft>
            <a:buNone/>
          </a:pPr>
          <a:r>
            <a:rPr lang="en-GB" sz="1400" b="1" i="0" kern="1200"/>
            <a:t>Finalization: Some objects may require cleanup operations before they are reclaimed. </a:t>
          </a:r>
          <a:endParaRPr lang="en-US" sz="1400" b="1" kern="1200"/>
        </a:p>
      </dsp:txBody>
      <dsp:txXfrm>
        <a:off x="802093" y="3800499"/>
        <a:ext cx="6288384" cy="759205"/>
      </dsp:txXfrm>
    </dsp:sp>
    <dsp:sp modelId="{56CAFF90-4EE9-4CF7-97EF-28AB7CD1669E}">
      <dsp:nvSpPr>
        <dsp:cNvPr id="0" name=""/>
        <dsp:cNvSpPr/>
      </dsp:nvSpPr>
      <dsp:spPr>
        <a:xfrm>
          <a:off x="0" y="4749506"/>
          <a:ext cx="7126715" cy="69413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8D81DA-56CB-4AC3-988D-73C0D617A8B3}">
      <dsp:nvSpPr>
        <dsp:cNvPr id="0" name=""/>
        <dsp:cNvSpPr/>
      </dsp:nvSpPr>
      <dsp:spPr>
        <a:xfrm>
          <a:off x="209974" y="4905685"/>
          <a:ext cx="382144" cy="38177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3C227F-A6FA-4B5F-A988-2F525541529A}">
      <dsp:nvSpPr>
        <dsp:cNvPr id="0" name=""/>
        <dsp:cNvSpPr/>
      </dsp:nvSpPr>
      <dsp:spPr>
        <a:xfrm>
          <a:off x="802093" y="4749506"/>
          <a:ext cx="6288384" cy="759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349" tIns="80349" rIns="80349" bIns="80349" numCol="1" spcCol="1270" anchor="ctr" anchorCtr="0">
          <a:noAutofit/>
        </a:bodyPr>
        <a:lstStyle/>
        <a:p>
          <a:pPr marL="0" lvl="0" indent="0" algn="l" defTabSz="622300">
            <a:lnSpc>
              <a:spcPct val="100000"/>
            </a:lnSpc>
            <a:spcBef>
              <a:spcPct val="0"/>
            </a:spcBef>
            <a:spcAft>
              <a:spcPct val="35000"/>
            </a:spcAft>
            <a:buNone/>
          </a:pPr>
          <a:r>
            <a:rPr lang="en-GB" sz="1400" b="1" i="0" kern="1200"/>
            <a:t>Tuning and Optimization: .NET Core provides various options for configuring and optimizing the behavior of the Garbage Collector.</a:t>
          </a:r>
          <a:endParaRPr lang="en-US" sz="1400" b="1" kern="1200"/>
        </a:p>
      </dsp:txBody>
      <dsp:txXfrm>
        <a:off x="802093" y="4749506"/>
        <a:ext cx="6288384" cy="75920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64749E-0F2B-4CAB-866D-BE1B4B1FD81A}" type="datetime1">
              <a:rPr lang="en-US" smtClean="0"/>
              <a:t>12/12/2024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C7A860-3F0B-4D7B-8D3E-A283B1C3351C}" type="slidenum">
              <a:rPr lang="en-US" smtClean="0"/>
              <a:t>‹#›</a:t>
            </a:fld>
            <a:endParaRPr lang="en-US"/>
          </a:p>
        </p:txBody>
      </p:sp>
    </p:spTree>
    <p:extLst>
      <p:ext uri="{BB962C8B-B14F-4D97-AF65-F5344CB8AC3E}">
        <p14:creationId xmlns:p14="http://schemas.microsoft.com/office/powerpoint/2010/main" val="22524875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34F412-D7A3-45D2-8F22-DB8C156B74C5}" type="datetime1">
              <a:rPr lang="en-US" smtClean="0"/>
              <a:t>12/12/2024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F17CB7-4C6B-4954-A766-005A0AA46718}" type="slidenum">
              <a:rPr lang="en-US" smtClean="0"/>
              <a:t>‹#›</a:t>
            </a:fld>
            <a:endParaRPr lang="en-US"/>
          </a:p>
        </p:txBody>
      </p:sp>
    </p:spTree>
    <p:extLst>
      <p:ext uri="{BB962C8B-B14F-4D97-AF65-F5344CB8AC3E}">
        <p14:creationId xmlns:p14="http://schemas.microsoft.com/office/powerpoint/2010/main" val="3822544461"/>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8.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9.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0.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E59F989-7D31-4BCA-952B-DE228B1C438A}"/>
              </a:ext>
            </a:extLst>
          </p:cNvPr>
          <p:cNvSpPr/>
          <p:nvPr userDrawn="1"/>
        </p:nvSpPr>
        <p:spPr>
          <a:xfrm>
            <a:off x="-1" y="0"/>
            <a:ext cx="12192001" cy="68580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6AC7130-3C8F-42A9-80CD-1DB6181BD35C}"/>
              </a:ext>
            </a:extLst>
          </p:cNvPr>
          <p:cNvSpPr txBox="1"/>
          <p:nvPr userDrawn="1"/>
        </p:nvSpPr>
        <p:spPr>
          <a:xfrm>
            <a:off x="1634790" y="6074645"/>
            <a:ext cx="2276965" cy="338554"/>
          </a:xfrm>
          <a:prstGeom prst="rect">
            <a:avLst/>
          </a:prstGeom>
          <a:noFill/>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bg2">
                    <a:lumMod val="10000"/>
                  </a:schemeClr>
                </a:solidFill>
                <a:effectLst/>
                <a:uLnTx/>
                <a:uFillTx/>
              </a:rPr>
              <a:t>simplifyhealthcare.com</a:t>
            </a:r>
            <a:endParaRPr kumimoji="0" lang="en-IN" sz="1600" b="0" i="0" u="none" strike="noStrike" kern="0" cap="none" spc="0" normalizeH="0" baseline="0" noProof="0">
              <a:ln>
                <a:noFill/>
              </a:ln>
              <a:solidFill>
                <a:schemeClr val="bg2">
                  <a:lumMod val="10000"/>
                </a:schemeClr>
              </a:solidFill>
              <a:effectLst/>
              <a:uLnTx/>
              <a:uFillTx/>
            </a:endParaRPr>
          </a:p>
        </p:txBody>
      </p:sp>
      <p:pic>
        <p:nvPicPr>
          <p:cNvPr id="12" name="Picture 11">
            <a:extLst>
              <a:ext uri="{FF2B5EF4-FFF2-40B4-BE49-F238E27FC236}">
                <a16:creationId xmlns:a16="http://schemas.microsoft.com/office/drawing/2014/main" id="{732AB70E-D872-4777-9964-1A78CE4C78A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30637" y="531875"/>
            <a:ext cx="2775159" cy="711713"/>
          </a:xfrm>
          <a:prstGeom prst="rect">
            <a:avLst/>
          </a:prstGeom>
        </p:spPr>
      </p:pic>
      <p:sp>
        <p:nvSpPr>
          <p:cNvPr id="16" name="Picture Placeholder 2">
            <a:extLst>
              <a:ext uri="{FF2B5EF4-FFF2-40B4-BE49-F238E27FC236}">
                <a16:creationId xmlns:a16="http://schemas.microsoft.com/office/drawing/2014/main" id="{6E602667-BC52-4167-8EB3-014F63DBBA66}"/>
              </a:ext>
            </a:extLst>
          </p:cNvPr>
          <p:cNvSpPr>
            <a:spLocks noGrp="1"/>
          </p:cNvSpPr>
          <p:nvPr>
            <p:ph type="pic" sz="quarter" idx="10" hasCustomPrompt="1"/>
          </p:nvPr>
        </p:nvSpPr>
        <p:spPr>
          <a:xfrm>
            <a:off x="530637" y="4888183"/>
            <a:ext cx="4654096" cy="1079957"/>
          </a:xfrm>
          <a:prstGeom prst="rect">
            <a:avLst/>
          </a:prstGeom>
        </p:spPr>
        <p:txBody>
          <a:bodyPr anchor="ctr">
            <a:normAutofit/>
          </a:bodyPr>
          <a:lstStyle>
            <a:lvl1pPr marL="0" indent="0" algn="ctr">
              <a:buNone/>
              <a:defRPr sz="2000">
                <a:solidFill>
                  <a:schemeClr val="tx1">
                    <a:lumMod val="50000"/>
                  </a:schemeClr>
                </a:solidFill>
              </a:defRPr>
            </a:lvl1pPr>
          </a:lstStyle>
          <a:p>
            <a:r>
              <a:rPr lang="en-US"/>
              <a:t>Client Logo</a:t>
            </a:r>
          </a:p>
        </p:txBody>
      </p:sp>
      <p:sp>
        <p:nvSpPr>
          <p:cNvPr id="13" name="Title 1">
            <a:extLst>
              <a:ext uri="{FF2B5EF4-FFF2-40B4-BE49-F238E27FC236}">
                <a16:creationId xmlns:a16="http://schemas.microsoft.com/office/drawing/2014/main" id="{DAA32154-D136-4BAD-BE4F-2337B5DF7089}"/>
              </a:ext>
            </a:extLst>
          </p:cNvPr>
          <p:cNvSpPr>
            <a:spLocks noGrp="1"/>
          </p:cNvSpPr>
          <p:nvPr>
            <p:ph type="title"/>
          </p:nvPr>
        </p:nvSpPr>
        <p:spPr>
          <a:xfrm>
            <a:off x="530637" y="1646773"/>
            <a:ext cx="4654096" cy="3011431"/>
          </a:xfrm>
          <a:prstGeom prst="rect">
            <a:avLst/>
          </a:prstGeom>
        </p:spPr>
        <p:txBody>
          <a:bodyPr tIns="0" anchor="ctr">
            <a:normAutofit/>
          </a:bodyPr>
          <a:lstStyle>
            <a:lvl1pPr algn="l">
              <a:lnSpc>
                <a:spcPct val="100000"/>
              </a:lnSpc>
              <a:defRPr sz="4000">
                <a:solidFill>
                  <a:srgbClr val="013668"/>
                </a:solidFill>
                <a:latin typeface="Roboto Slab" pitchFamily="2" charset="0"/>
                <a:ea typeface="Roboto Slab" pitchFamily="2" charset="0"/>
              </a:defRPr>
            </a:lvl1pPr>
          </a:lstStyle>
          <a:p>
            <a:r>
              <a:rPr lang="en-US"/>
              <a:t>Click to edit Master title style</a:t>
            </a:r>
            <a:endParaRPr lang="en-AU"/>
          </a:p>
        </p:txBody>
      </p:sp>
      <p:sp>
        <p:nvSpPr>
          <p:cNvPr id="6" name="Text Placeholder 2">
            <a:extLst>
              <a:ext uri="{FF2B5EF4-FFF2-40B4-BE49-F238E27FC236}">
                <a16:creationId xmlns:a16="http://schemas.microsoft.com/office/drawing/2014/main" id="{25A0B628-3B49-909E-14A2-BF455C3EB8C2}"/>
              </a:ext>
            </a:extLst>
          </p:cNvPr>
          <p:cNvSpPr>
            <a:spLocks noGrp="1"/>
          </p:cNvSpPr>
          <p:nvPr>
            <p:ph idx="1" hasCustomPrompt="1"/>
          </p:nvPr>
        </p:nvSpPr>
        <p:spPr>
          <a:xfrm>
            <a:off x="9250532" y="530352"/>
            <a:ext cx="2410831" cy="449742"/>
          </a:xfrm>
          <a:prstGeom prst="rect">
            <a:avLst/>
          </a:prstGeom>
        </p:spPr>
        <p:txBody>
          <a:bodyPr vert="horz" lIns="91440" tIns="45720" rIns="91440" bIns="45720" rtlCol="0" anchor="ctr">
            <a:noAutofit/>
          </a:bodyPr>
          <a:lstStyle>
            <a:lvl1pPr marL="0" indent="0" algn="ctr">
              <a:buNone/>
              <a:defRPr sz="1600" b="1">
                <a:solidFill>
                  <a:schemeClr val="bg2">
                    <a:lumMod val="10000"/>
                  </a:schemeClr>
                </a:solidFill>
              </a:defRPr>
            </a:lvl1pPr>
            <a:lvl2pPr marL="457145" indent="0">
              <a:buNone/>
              <a:defRPr sz="1600"/>
            </a:lvl2pPr>
            <a:lvl3pPr marL="914291" indent="0">
              <a:buNone/>
              <a:defRPr sz="1600"/>
            </a:lvl3pPr>
            <a:lvl4pPr marL="1371436" indent="0">
              <a:buNone/>
              <a:defRPr sz="1600"/>
            </a:lvl4pPr>
            <a:lvl5pPr marL="1828583" indent="0">
              <a:buNone/>
              <a:defRPr sz="1600"/>
            </a:lvl5pPr>
          </a:lstStyle>
          <a:p>
            <a:pPr lvl="0"/>
            <a:r>
              <a:rPr lang="en-US"/>
              <a:t>Insert Date</a:t>
            </a:r>
          </a:p>
        </p:txBody>
      </p:sp>
      <p:pic>
        <p:nvPicPr>
          <p:cNvPr id="3" name="Picture 2">
            <a:extLst>
              <a:ext uri="{FF2B5EF4-FFF2-40B4-BE49-F238E27FC236}">
                <a16:creationId xmlns:a16="http://schemas.microsoft.com/office/drawing/2014/main" id="{36894692-7699-B683-E820-6346B3F55C2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5328339" y="883922"/>
            <a:ext cx="6720054" cy="5090156"/>
          </a:xfrm>
          <a:prstGeom prst="rect">
            <a:avLst/>
          </a:prstGeom>
        </p:spPr>
      </p:pic>
    </p:spTree>
    <p:extLst>
      <p:ext uri="{BB962C8B-B14F-4D97-AF65-F5344CB8AC3E}">
        <p14:creationId xmlns:p14="http://schemas.microsoft.com/office/powerpoint/2010/main" val="3521534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9" name="Text Placeholder 2">
            <a:extLst>
              <a:ext uri="{FF2B5EF4-FFF2-40B4-BE49-F238E27FC236}">
                <a16:creationId xmlns:a16="http://schemas.microsoft.com/office/drawing/2014/main" id="{38C09F61-8995-BF79-B563-8145BE3C01DA}"/>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Box 12">
            <a:extLst>
              <a:ext uri="{FF2B5EF4-FFF2-40B4-BE49-F238E27FC236}">
                <a16:creationId xmlns:a16="http://schemas.microsoft.com/office/drawing/2014/main" id="{DF81886F-B211-E191-EF97-7903DA29E5AB}"/>
              </a:ext>
            </a:extLst>
          </p:cNvPr>
          <p:cNvSpPr txBox="1"/>
          <p:nvPr userDrawn="1"/>
        </p:nvSpPr>
        <p:spPr>
          <a:xfrm>
            <a:off x="4301137" y="6296882"/>
            <a:ext cx="3589726"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14" name="TextBox 13">
            <a:extLst>
              <a:ext uri="{FF2B5EF4-FFF2-40B4-BE49-F238E27FC236}">
                <a16:creationId xmlns:a16="http://schemas.microsoft.com/office/drawing/2014/main" id="{48DCD669-E63D-1195-CCAD-81625D2E8EAB}"/>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Slide Number Placeholder 4">
            <a:extLst>
              <a:ext uri="{FF2B5EF4-FFF2-40B4-BE49-F238E27FC236}">
                <a16:creationId xmlns:a16="http://schemas.microsoft.com/office/drawing/2014/main" id="{D6F81756-2416-CBCC-D52B-BDD1A290073A}"/>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7" name="Straight Connector 16">
            <a:extLst>
              <a:ext uri="{FF2B5EF4-FFF2-40B4-BE49-F238E27FC236}">
                <a16:creationId xmlns:a16="http://schemas.microsoft.com/office/drawing/2014/main" id="{17A436D0-9AAB-2CBC-D2A0-FD25677B95E1}"/>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5822439"/>
          </a:xfrm>
          <a:prstGeom prst="rect">
            <a:avLst/>
          </a:prstGeom>
          <a:solidFill>
            <a:srgbClr val="013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chemeClr val="bg1"/>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629919" y="2034236"/>
            <a:ext cx="3484881" cy="3852334"/>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2D2A9AE-70C6-E831-6DEE-DAD3F88DC2C7}"/>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058770D5-A3AF-97A1-FB62-D6A7BF063EF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9FDA5B58-2650-C373-C975-67149B70416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329E0BCA-2004-31DE-6C1A-2CE0F56E26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D59132F7-6932-0062-8B9E-3BF521F1DBD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ED924A20-7459-DC5B-3D85-65767F240C9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 name="Picture 1">
            <a:extLst>
              <a:ext uri="{FF2B5EF4-FFF2-40B4-BE49-F238E27FC236}">
                <a16:creationId xmlns:a16="http://schemas.microsoft.com/office/drawing/2014/main" id="{51DC7EFC-E75B-55D1-0FD7-4ADB2447D17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1158537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F849C50-377D-4511-86AE-BA197481EA1F}"/>
              </a:ext>
            </a:extLst>
          </p:cNvPr>
          <p:cNvSpPr/>
          <p:nvPr userDrawn="1"/>
        </p:nvSpPr>
        <p:spPr>
          <a:xfrm>
            <a:off x="326477" y="344045"/>
            <a:ext cx="11539046" cy="3577714"/>
          </a:xfrm>
          <a:prstGeom prst="rect">
            <a:avLst/>
          </a:prstGeom>
          <a:solidFill>
            <a:srgbClr val="013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Placeholder 1">
            <a:extLst>
              <a:ext uri="{FF2B5EF4-FFF2-40B4-BE49-F238E27FC236}">
                <a16:creationId xmlns:a16="http://schemas.microsoft.com/office/drawing/2014/main" id="{7B60FCAB-6680-42F0-8CA0-600107A8AD5F}"/>
              </a:ext>
            </a:extLst>
          </p:cNvPr>
          <p:cNvSpPr>
            <a:spLocks noGrp="1"/>
          </p:cNvSpPr>
          <p:nvPr>
            <p:ph type="title"/>
          </p:nvPr>
        </p:nvSpPr>
        <p:spPr>
          <a:xfrm>
            <a:off x="838200" y="1531291"/>
            <a:ext cx="10515600" cy="912442"/>
          </a:xfrm>
          <a:prstGeom prst="rect">
            <a:avLst/>
          </a:prstGeom>
        </p:spPr>
        <p:txBody>
          <a:bodyPr vert="horz" lIns="0" tIns="0" rIns="0" bIns="0" rtlCol="0" anchor="ctr">
            <a:normAutofit/>
          </a:bodyPr>
          <a:lstStyle>
            <a:lvl1pPr algn="ctr">
              <a:defRPr sz="3600">
                <a:solidFill>
                  <a:schemeClr val="bg1"/>
                </a:solidFill>
                <a:latin typeface="Roboto Slab" pitchFamily="2" charset="0"/>
                <a:ea typeface="Roboto Slab" pitchFamily="2" charset="0"/>
              </a:defRPr>
            </a:lvl1pPr>
          </a:lstStyle>
          <a:p>
            <a:r>
              <a:rPr lang="en-US"/>
              <a:t>Click to edit Master title style</a:t>
            </a:r>
          </a:p>
        </p:txBody>
      </p:sp>
      <p:sp>
        <p:nvSpPr>
          <p:cNvPr id="4" name="TextBox 3">
            <a:extLst>
              <a:ext uri="{FF2B5EF4-FFF2-40B4-BE49-F238E27FC236}">
                <a16:creationId xmlns:a16="http://schemas.microsoft.com/office/drawing/2014/main" id="{85C928CF-06AB-0DAA-98D4-8FAC4F3EF587}"/>
              </a:ext>
            </a:extLst>
          </p:cNvPr>
          <p:cNvSpPr txBox="1"/>
          <p:nvPr userDrawn="1"/>
        </p:nvSpPr>
        <p:spPr>
          <a:xfrm>
            <a:off x="4301137" y="6296882"/>
            <a:ext cx="3589726"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5" name="TextBox 4">
            <a:extLst>
              <a:ext uri="{FF2B5EF4-FFF2-40B4-BE49-F238E27FC236}">
                <a16:creationId xmlns:a16="http://schemas.microsoft.com/office/drawing/2014/main" id="{2B39A7C4-6823-BF87-C37D-D80F1CAC1C68}"/>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6" name="Straight Connector 5">
            <a:extLst>
              <a:ext uri="{FF2B5EF4-FFF2-40B4-BE49-F238E27FC236}">
                <a16:creationId xmlns:a16="http://schemas.microsoft.com/office/drawing/2014/main" id="{13575EF4-E1B0-6F81-DB42-F3257160C35A}"/>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4">
            <a:extLst>
              <a:ext uri="{FF2B5EF4-FFF2-40B4-BE49-F238E27FC236}">
                <a16:creationId xmlns:a16="http://schemas.microsoft.com/office/drawing/2014/main" id="{C873603D-E6C0-DCF3-23C8-B425C44A84B3}"/>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8" name="Straight Connector 7">
            <a:extLst>
              <a:ext uri="{FF2B5EF4-FFF2-40B4-BE49-F238E27FC236}">
                <a16:creationId xmlns:a16="http://schemas.microsoft.com/office/drawing/2014/main" id="{C4D2AEAB-2DC9-A124-1B19-890AFA1BFC91}"/>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744454C5-7585-FD97-2F69-B4D5CB0CE85E}"/>
              </a:ext>
            </a:extLst>
          </p:cNvPr>
          <p:cNvSpPr/>
          <p:nvPr userDrawn="1"/>
        </p:nvSpPr>
        <p:spPr>
          <a:xfrm>
            <a:off x="328612" y="116985"/>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 name="Group 2">
            <a:extLst>
              <a:ext uri="{FF2B5EF4-FFF2-40B4-BE49-F238E27FC236}">
                <a16:creationId xmlns:a16="http://schemas.microsoft.com/office/drawing/2014/main" id="{20A0DC7D-D71B-C89B-60E7-2BE65C4B2BA0}"/>
              </a:ext>
            </a:extLst>
          </p:cNvPr>
          <p:cNvGrpSpPr/>
          <p:nvPr userDrawn="1"/>
        </p:nvGrpSpPr>
        <p:grpSpPr>
          <a:xfrm>
            <a:off x="11024982" y="105669"/>
            <a:ext cx="838405" cy="102643"/>
            <a:chOff x="11024982" y="105669"/>
            <a:chExt cx="838405" cy="102643"/>
          </a:xfrm>
        </p:grpSpPr>
        <p:sp>
          <p:nvSpPr>
            <p:cNvPr id="11" name="Oval 10">
              <a:extLst>
                <a:ext uri="{FF2B5EF4-FFF2-40B4-BE49-F238E27FC236}">
                  <a16:creationId xmlns:a16="http://schemas.microsoft.com/office/drawing/2014/main" id="{7FBF3C0A-4E6D-3FB5-7A6D-F4DD1DF5BAE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D5FAC7B4-994A-5AB1-AF31-024F995BF571}"/>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7F741F20-F2D2-E045-47FD-63C1AD8D09F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6EBFD111-831F-D3CF-137C-337ABB1ABF8D}"/>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9DF9D74F-0E95-FF6E-B96B-C188143A09AE}"/>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9" name="Picture 8">
            <a:extLst>
              <a:ext uri="{FF2B5EF4-FFF2-40B4-BE49-F238E27FC236}">
                <a16:creationId xmlns:a16="http://schemas.microsoft.com/office/drawing/2014/main" id="{767FD5B3-7DC0-54F6-DDB2-07AAF9A98D4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197235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FDB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3B3FC8FB-0943-B888-3CA9-B155B905A435}"/>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500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531509"/>
            <a:ext cx="7827429" cy="561659"/>
          </a:xfrm>
          <a:prstGeom prst="rect">
            <a:avLst/>
          </a:prstGeom>
        </p:spPr>
        <p:txBody>
          <a:bodyPr>
            <a:noAutofit/>
          </a:bodyPr>
          <a:lstStyle>
            <a:lvl1pPr algn="ctr">
              <a:defRPr sz="2800">
                <a:solidFill>
                  <a:srgbClr val="000000"/>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FDB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7" name="Graphic 6">
            <a:extLst>
              <a:ext uri="{FF2B5EF4-FFF2-40B4-BE49-F238E27FC236}">
                <a16:creationId xmlns:a16="http://schemas.microsoft.com/office/drawing/2014/main" id="{B21A92F9-A1C8-F68A-F44E-E1FD0623D7B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16365" y="1817219"/>
            <a:ext cx="3159271" cy="1669900"/>
          </a:xfrm>
          <a:prstGeom prst="rect">
            <a:avLst/>
          </a:prstGeom>
        </p:spPr>
      </p:pic>
    </p:spTree>
    <p:extLst>
      <p:ext uri="{BB962C8B-B14F-4D97-AF65-F5344CB8AC3E}">
        <p14:creationId xmlns:p14="http://schemas.microsoft.com/office/powerpoint/2010/main" val="252991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FDB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FDB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FC2851A6-4A31-BD54-7474-486F3A7BA9D6}"/>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9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FDB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dirty="0"/>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rgbClr val="000000"/>
                </a:solidFill>
              </a:defRPr>
            </a:lvl1pPr>
            <a:lvl2pPr marL="457200" indent="-228600">
              <a:lnSpc>
                <a:spcPct val="100000"/>
              </a:lnSpc>
              <a:spcBef>
                <a:spcPts val="600"/>
              </a:spcBef>
              <a:buFont typeface="Courier New" panose="02070309020205020404" pitchFamily="49" charset="0"/>
              <a:buChar char="o"/>
              <a:defRPr sz="1800">
                <a:solidFill>
                  <a:srgbClr val="000000"/>
                </a:solidFill>
              </a:defRPr>
            </a:lvl2pPr>
            <a:lvl3pPr marL="685800" indent="-228600">
              <a:lnSpc>
                <a:spcPct val="100000"/>
              </a:lnSpc>
              <a:spcBef>
                <a:spcPts val="600"/>
              </a:spcBef>
              <a:buFont typeface="Wingdings" panose="05000000000000000000" pitchFamily="2" charset="2"/>
              <a:buChar char="§"/>
              <a:defRPr sz="1600">
                <a:solidFill>
                  <a:srgbClr val="000000"/>
                </a:solidFill>
              </a:defRPr>
            </a:lvl3pPr>
            <a:lvl4pPr marL="914400" indent="-228600">
              <a:lnSpc>
                <a:spcPct val="100000"/>
              </a:lnSpc>
              <a:spcBef>
                <a:spcPts val="600"/>
              </a:spcBef>
              <a:buFont typeface="Wingdings" panose="05000000000000000000" pitchFamily="2" charset="2"/>
              <a:buChar char="q"/>
              <a:defRPr sz="1400">
                <a:solidFill>
                  <a:srgbClr val="000000"/>
                </a:solidFill>
              </a:defRPr>
            </a:lvl4pPr>
            <a:lvl5pPr marL="1143000" indent="-228600">
              <a:lnSpc>
                <a:spcPct val="100000"/>
              </a:lnSpc>
              <a:spcBef>
                <a:spcPts val="600"/>
              </a:spcBef>
              <a:buFont typeface="Wingdings" panose="05000000000000000000" pitchFamily="2" charset="2"/>
              <a:buChar char="v"/>
              <a:defRPr sz="1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C7EFCCE7-3DCC-2743-324A-E384A093E80B}"/>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0529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rgbClr val="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FDB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649980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 name="Text Placeholder 2">
            <a:extLst>
              <a:ext uri="{FF2B5EF4-FFF2-40B4-BE49-F238E27FC236}">
                <a16:creationId xmlns:a16="http://schemas.microsoft.com/office/drawing/2014/main" id="{84BDEE36-8614-5D6B-172A-D1DD75034585}"/>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4771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dirty="0"/>
              <a:t>Click to edit Master title style</a:t>
            </a:r>
            <a:endParaRPr lang="en-AU" dirty="0"/>
          </a:p>
        </p:txBody>
      </p:sp>
      <p:pic>
        <p:nvPicPr>
          <p:cNvPr id="5" name="Picture 4">
            <a:extLst>
              <a:ext uri="{FF2B5EF4-FFF2-40B4-BE49-F238E27FC236}">
                <a16:creationId xmlns:a16="http://schemas.microsoft.com/office/drawing/2014/main" id="{3D80FF73-235C-4DAA-A2E1-12BDCFABFE47}"/>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566621" y="2095130"/>
            <a:ext cx="3058759" cy="1080000"/>
          </a:xfrm>
          <a:prstGeom prst="rect">
            <a:avLst/>
          </a:prstGeom>
        </p:spPr>
      </p:pic>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53507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0093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B4D0F73C-CBAD-0C90-16AF-E92F1FB9F18F}"/>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69630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E59F989-7D31-4BCA-952B-DE228B1C438A}"/>
              </a:ext>
            </a:extLst>
          </p:cNvPr>
          <p:cNvSpPr/>
          <p:nvPr userDrawn="1"/>
        </p:nvSpPr>
        <p:spPr>
          <a:xfrm>
            <a:off x="-1" y="1281852"/>
            <a:ext cx="12192001" cy="4294296"/>
          </a:xfrm>
          <a:prstGeom prst="rect">
            <a:avLst/>
          </a:prstGeom>
          <a:solidFill>
            <a:srgbClr val="0A3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6AC7130-3C8F-42A9-80CD-1DB6181BD35C}"/>
              </a:ext>
            </a:extLst>
          </p:cNvPr>
          <p:cNvSpPr txBox="1"/>
          <p:nvPr userDrawn="1"/>
        </p:nvSpPr>
        <p:spPr>
          <a:xfrm>
            <a:off x="9498630" y="6051516"/>
            <a:ext cx="2276965" cy="338554"/>
          </a:xfrm>
          <a:prstGeom prst="rect">
            <a:avLst/>
          </a:prstGeom>
          <a:noFill/>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bg2">
                    <a:lumMod val="10000"/>
                  </a:schemeClr>
                </a:solidFill>
                <a:effectLst/>
                <a:uLnTx/>
                <a:uFillTx/>
              </a:rPr>
              <a:t>simplifyhealthcare.com</a:t>
            </a:r>
            <a:endParaRPr kumimoji="0" lang="en-IN" sz="1600" b="0" i="0" u="none" strike="noStrike" kern="0" cap="none" spc="0" normalizeH="0" baseline="0" noProof="0">
              <a:ln>
                <a:noFill/>
              </a:ln>
              <a:solidFill>
                <a:schemeClr val="bg2">
                  <a:lumMod val="10000"/>
                </a:schemeClr>
              </a:solidFill>
              <a:effectLst/>
              <a:uLnTx/>
              <a:uFillTx/>
            </a:endParaRPr>
          </a:p>
        </p:txBody>
      </p:sp>
      <p:pic>
        <p:nvPicPr>
          <p:cNvPr id="12" name="Picture 11">
            <a:extLst>
              <a:ext uri="{FF2B5EF4-FFF2-40B4-BE49-F238E27FC236}">
                <a16:creationId xmlns:a16="http://schemas.microsoft.com/office/drawing/2014/main" id="{732AB70E-D872-4777-9964-1A78CE4C78A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30637" y="325082"/>
            <a:ext cx="2775159" cy="711713"/>
          </a:xfrm>
          <a:prstGeom prst="rect">
            <a:avLst/>
          </a:prstGeom>
        </p:spPr>
      </p:pic>
      <p:sp>
        <p:nvSpPr>
          <p:cNvPr id="16" name="Picture Placeholder 2">
            <a:extLst>
              <a:ext uri="{FF2B5EF4-FFF2-40B4-BE49-F238E27FC236}">
                <a16:creationId xmlns:a16="http://schemas.microsoft.com/office/drawing/2014/main" id="{6E602667-BC52-4167-8EB3-014F63DBBA66}"/>
              </a:ext>
            </a:extLst>
          </p:cNvPr>
          <p:cNvSpPr>
            <a:spLocks noGrp="1"/>
          </p:cNvSpPr>
          <p:nvPr>
            <p:ph type="pic" sz="quarter" idx="10" hasCustomPrompt="1"/>
          </p:nvPr>
        </p:nvSpPr>
        <p:spPr>
          <a:xfrm>
            <a:off x="416405" y="5805544"/>
            <a:ext cx="4654096" cy="830498"/>
          </a:xfrm>
          <a:prstGeom prst="rect">
            <a:avLst/>
          </a:prstGeom>
        </p:spPr>
        <p:txBody>
          <a:bodyPr anchor="ctr">
            <a:normAutofit/>
          </a:bodyPr>
          <a:lstStyle>
            <a:lvl1pPr marL="0" indent="0" algn="ctr">
              <a:buNone/>
              <a:defRPr sz="2000">
                <a:solidFill>
                  <a:schemeClr val="tx1">
                    <a:lumMod val="50000"/>
                  </a:schemeClr>
                </a:solidFill>
              </a:defRPr>
            </a:lvl1pPr>
          </a:lstStyle>
          <a:p>
            <a:r>
              <a:rPr lang="en-US"/>
              <a:t>Client Logo</a:t>
            </a:r>
          </a:p>
        </p:txBody>
      </p:sp>
      <p:sp>
        <p:nvSpPr>
          <p:cNvPr id="13" name="Title 1">
            <a:extLst>
              <a:ext uri="{FF2B5EF4-FFF2-40B4-BE49-F238E27FC236}">
                <a16:creationId xmlns:a16="http://schemas.microsoft.com/office/drawing/2014/main" id="{DAA32154-D136-4BAD-BE4F-2337B5DF7089}"/>
              </a:ext>
            </a:extLst>
          </p:cNvPr>
          <p:cNvSpPr>
            <a:spLocks noGrp="1"/>
          </p:cNvSpPr>
          <p:nvPr>
            <p:ph type="title"/>
          </p:nvPr>
        </p:nvSpPr>
        <p:spPr>
          <a:xfrm>
            <a:off x="530637" y="1923285"/>
            <a:ext cx="4654096" cy="3011431"/>
          </a:xfrm>
          <a:prstGeom prst="rect">
            <a:avLst/>
          </a:prstGeom>
        </p:spPr>
        <p:txBody>
          <a:bodyPr tIns="0" anchor="ctr">
            <a:normAutofit/>
          </a:bodyPr>
          <a:lstStyle>
            <a:lvl1pPr algn="l">
              <a:lnSpc>
                <a:spcPct val="100000"/>
              </a:lnSpc>
              <a:defRPr sz="4000">
                <a:solidFill>
                  <a:schemeClr val="bg1"/>
                </a:solidFill>
                <a:latin typeface="Roboto Slab" pitchFamily="2" charset="0"/>
                <a:ea typeface="Roboto Slab" pitchFamily="2" charset="0"/>
              </a:defRPr>
            </a:lvl1pPr>
          </a:lstStyle>
          <a:p>
            <a:r>
              <a:rPr lang="en-US"/>
              <a:t>Click to edit Master title style</a:t>
            </a:r>
            <a:endParaRPr lang="en-AU"/>
          </a:p>
        </p:txBody>
      </p:sp>
      <p:sp>
        <p:nvSpPr>
          <p:cNvPr id="6" name="Text Placeholder 2">
            <a:extLst>
              <a:ext uri="{FF2B5EF4-FFF2-40B4-BE49-F238E27FC236}">
                <a16:creationId xmlns:a16="http://schemas.microsoft.com/office/drawing/2014/main" id="{25A0B628-3B49-909E-14A2-BF455C3EB8C2}"/>
              </a:ext>
            </a:extLst>
          </p:cNvPr>
          <p:cNvSpPr>
            <a:spLocks noGrp="1"/>
          </p:cNvSpPr>
          <p:nvPr>
            <p:ph idx="1" hasCustomPrompt="1"/>
          </p:nvPr>
        </p:nvSpPr>
        <p:spPr>
          <a:xfrm>
            <a:off x="9250532" y="456068"/>
            <a:ext cx="2410831" cy="449742"/>
          </a:xfrm>
          <a:prstGeom prst="rect">
            <a:avLst/>
          </a:prstGeom>
        </p:spPr>
        <p:txBody>
          <a:bodyPr vert="horz" lIns="91440" tIns="45720" rIns="91440" bIns="45720" rtlCol="0" anchor="ctr">
            <a:noAutofit/>
          </a:bodyPr>
          <a:lstStyle>
            <a:lvl1pPr marL="0" indent="0" algn="ctr">
              <a:buNone/>
              <a:defRPr sz="1600" b="1">
                <a:solidFill>
                  <a:schemeClr val="bg2">
                    <a:lumMod val="10000"/>
                  </a:schemeClr>
                </a:solidFill>
              </a:defRPr>
            </a:lvl1pPr>
            <a:lvl2pPr marL="457145" indent="0">
              <a:buNone/>
              <a:defRPr sz="1600"/>
            </a:lvl2pPr>
            <a:lvl3pPr marL="914291" indent="0">
              <a:buNone/>
              <a:defRPr sz="1600"/>
            </a:lvl3pPr>
            <a:lvl4pPr marL="1371436" indent="0">
              <a:buNone/>
              <a:defRPr sz="1600"/>
            </a:lvl4pPr>
            <a:lvl5pPr marL="1828583" indent="0">
              <a:buNone/>
              <a:defRPr sz="1600"/>
            </a:lvl5pPr>
          </a:lstStyle>
          <a:p>
            <a:pPr lvl="0"/>
            <a:r>
              <a:rPr lang="en-US"/>
              <a:t>Insert Date</a:t>
            </a:r>
          </a:p>
        </p:txBody>
      </p:sp>
      <p:pic>
        <p:nvPicPr>
          <p:cNvPr id="4" name="Picture 3" descr="A picture containing logo&#10;&#10;Description automatically generated">
            <a:extLst>
              <a:ext uri="{FF2B5EF4-FFF2-40B4-BE49-F238E27FC236}">
                <a16:creationId xmlns:a16="http://schemas.microsoft.com/office/drawing/2014/main" id="{1F4196A6-3290-2653-3D27-01648853A73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19519" y="1069906"/>
            <a:ext cx="5565364" cy="4718188"/>
          </a:xfrm>
          <a:prstGeom prst="rect">
            <a:avLst/>
          </a:prstGeom>
        </p:spPr>
      </p:pic>
    </p:spTree>
    <p:extLst>
      <p:ext uri="{BB962C8B-B14F-4D97-AF65-F5344CB8AC3E}">
        <p14:creationId xmlns:p14="http://schemas.microsoft.com/office/powerpoint/2010/main" val="3990303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00B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dirty="0"/>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rgbClr val="000000"/>
                </a:solidFill>
              </a:defRPr>
            </a:lvl1pPr>
            <a:lvl2pPr marL="457200" indent="-228600">
              <a:lnSpc>
                <a:spcPct val="100000"/>
              </a:lnSpc>
              <a:spcBef>
                <a:spcPts val="600"/>
              </a:spcBef>
              <a:buFont typeface="Courier New" panose="02070309020205020404" pitchFamily="49" charset="0"/>
              <a:buChar char="o"/>
              <a:defRPr sz="1800">
                <a:solidFill>
                  <a:srgbClr val="000000"/>
                </a:solidFill>
              </a:defRPr>
            </a:lvl2pPr>
            <a:lvl3pPr marL="685800" indent="-228600">
              <a:lnSpc>
                <a:spcPct val="100000"/>
              </a:lnSpc>
              <a:spcBef>
                <a:spcPts val="600"/>
              </a:spcBef>
              <a:buFont typeface="Wingdings" panose="05000000000000000000" pitchFamily="2" charset="2"/>
              <a:buChar char="§"/>
              <a:defRPr sz="1600">
                <a:solidFill>
                  <a:srgbClr val="000000"/>
                </a:solidFill>
              </a:defRPr>
            </a:lvl3pPr>
            <a:lvl4pPr marL="914400" indent="-228600">
              <a:lnSpc>
                <a:spcPct val="100000"/>
              </a:lnSpc>
              <a:spcBef>
                <a:spcPts val="600"/>
              </a:spcBef>
              <a:buFont typeface="Wingdings" panose="05000000000000000000" pitchFamily="2" charset="2"/>
              <a:buChar char="q"/>
              <a:defRPr sz="1400">
                <a:solidFill>
                  <a:srgbClr val="000000"/>
                </a:solidFill>
              </a:defRPr>
            </a:lvl4pPr>
            <a:lvl5pPr marL="1143000" indent="-2286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4A586E4D-5ABB-C45C-6858-FB6754E405E3}"/>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8698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423708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AE202C4E-37E3-481C-3358-610CA8A3C461}"/>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407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3" name="Picture 2" descr="Logo&#10;&#10;Description automatically generated">
            <a:extLst>
              <a:ext uri="{FF2B5EF4-FFF2-40B4-BE49-F238E27FC236}">
                <a16:creationId xmlns:a16="http://schemas.microsoft.com/office/drawing/2014/main" id="{27ED823C-1C7E-D082-B1FB-1E5C44AC390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51098" y="2121155"/>
            <a:ext cx="4489805" cy="1080000"/>
          </a:xfrm>
          <a:prstGeom prst="rect">
            <a:avLst/>
          </a:prstGeom>
        </p:spPr>
      </p:pic>
    </p:spTree>
    <p:extLst>
      <p:ext uri="{BB962C8B-B14F-4D97-AF65-F5344CB8AC3E}">
        <p14:creationId xmlns:p14="http://schemas.microsoft.com/office/powerpoint/2010/main" val="2697707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0093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66AB2D4A-E21C-8524-0E0D-74B7C6EDAFE7}"/>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1386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00B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rgbClr val="000000"/>
                </a:solidFill>
              </a:defRPr>
            </a:lvl1pPr>
            <a:lvl2pPr marL="457200" indent="-228600">
              <a:lnSpc>
                <a:spcPct val="100000"/>
              </a:lnSpc>
              <a:spcBef>
                <a:spcPts val="600"/>
              </a:spcBef>
              <a:buFont typeface="Courier New" panose="02070309020205020404" pitchFamily="49" charset="0"/>
              <a:buChar char="o"/>
              <a:defRPr sz="1800">
                <a:solidFill>
                  <a:srgbClr val="000000"/>
                </a:solidFill>
              </a:defRPr>
            </a:lvl2pPr>
            <a:lvl3pPr marL="685800" indent="-228600">
              <a:lnSpc>
                <a:spcPct val="100000"/>
              </a:lnSpc>
              <a:spcBef>
                <a:spcPts val="600"/>
              </a:spcBef>
              <a:buFont typeface="Wingdings" panose="05000000000000000000" pitchFamily="2" charset="2"/>
              <a:buChar char="§"/>
              <a:defRPr sz="1600">
                <a:solidFill>
                  <a:srgbClr val="000000"/>
                </a:solidFill>
              </a:defRPr>
            </a:lvl3pPr>
            <a:lvl4pPr marL="914400" indent="-228600">
              <a:lnSpc>
                <a:spcPct val="100000"/>
              </a:lnSpc>
              <a:spcBef>
                <a:spcPts val="600"/>
              </a:spcBef>
              <a:buFont typeface="Wingdings" panose="05000000000000000000" pitchFamily="2" charset="2"/>
              <a:buChar char="q"/>
              <a:defRPr sz="1400">
                <a:solidFill>
                  <a:srgbClr val="000000"/>
                </a:solidFill>
              </a:defRPr>
            </a:lvl4pPr>
            <a:lvl5pPr marL="1143000" indent="-228600">
              <a:lnSpc>
                <a:spcPct val="100000"/>
              </a:lnSpc>
              <a:spcBef>
                <a:spcPts val="600"/>
              </a:spcBef>
              <a:buFont typeface="Wingdings" panose="05000000000000000000" pitchFamily="2" charset="2"/>
              <a:buChar char="v"/>
              <a:defRPr sz="1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6500204D-199E-9A09-8D6A-F275E1C4BA26}"/>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0179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820702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1B6D3E93-4F25-541E-C574-49930663CC95}"/>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91255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5" name="Picture 4" descr="Logo&#10;&#10;Description automatically generated">
            <a:extLst>
              <a:ext uri="{FF2B5EF4-FFF2-40B4-BE49-F238E27FC236}">
                <a16:creationId xmlns:a16="http://schemas.microsoft.com/office/drawing/2014/main" id="{409413D9-3972-9079-E913-C1A290CA573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16116" y="2121155"/>
            <a:ext cx="4959768" cy="1080000"/>
          </a:xfrm>
          <a:prstGeom prst="rect">
            <a:avLst/>
          </a:prstGeom>
        </p:spPr>
      </p:pic>
    </p:spTree>
    <p:extLst>
      <p:ext uri="{BB962C8B-B14F-4D97-AF65-F5344CB8AC3E}">
        <p14:creationId xmlns:p14="http://schemas.microsoft.com/office/powerpoint/2010/main" val="130891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0093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37869C4F-8438-E47D-D69A-3286ADA06F56}"/>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18379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E59F989-7D31-4BCA-952B-DE228B1C438A}"/>
              </a:ext>
            </a:extLst>
          </p:cNvPr>
          <p:cNvSpPr/>
          <p:nvPr userDrawn="1"/>
        </p:nvSpPr>
        <p:spPr>
          <a:xfrm>
            <a:off x="-1" y="0"/>
            <a:ext cx="12192001" cy="68580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5D41F37-88F8-DFF9-F41A-D744A459C20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140171" y="497065"/>
            <a:ext cx="7051828" cy="5863870"/>
          </a:xfrm>
          <a:prstGeom prst="rect">
            <a:avLst/>
          </a:prstGeom>
        </p:spPr>
      </p:pic>
      <p:sp>
        <p:nvSpPr>
          <p:cNvPr id="9" name="TextBox 8">
            <a:extLst>
              <a:ext uri="{FF2B5EF4-FFF2-40B4-BE49-F238E27FC236}">
                <a16:creationId xmlns:a16="http://schemas.microsoft.com/office/drawing/2014/main" id="{E6AC7130-3C8F-42A9-80CD-1DB6181BD35C}"/>
              </a:ext>
            </a:extLst>
          </p:cNvPr>
          <p:cNvSpPr txBox="1"/>
          <p:nvPr userDrawn="1"/>
        </p:nvSpPr>
        <p:spPr>
          <a:xfrm>
            <a:off x="1634790" y="6074645"/>
            <a:ext cx="2276965" cy="338554"/>
          </a:xfrm>
          <a:prstGeom prst="rect">
            <a:avLst/>
          </a:prstGeom>
          <a:noFill/>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bg2">
                    <a:lumMod val="10000"/>
                  </a:schemeClr>
                </a:solidFill>
                <a:effectLst/>
                <a:uLnTx/>
                <a:uFillTx/>
              </a:rPr>
              <a:t>simplifyhealthcare.com</a:t>
            </a:r>
            <a:endParaRPr kumimoji="0" lang="en-IN" sz="1600" b="0" i="0" u="none" strike="noStrike" kern="0" cap="none" spc="0" normalizeH="0" baseline="0" noProof="0">
              <a:ln>
                <a:noFill/>
              </a:ln>
              <a:solidFill>
                <a:schemeClr val="bg2">
                  <a:lumMod val="10000"/>
                </a:schemeClr>
              </a:solidFill>
              <a:effectLst/>
              <a:uLnTx/>
              <a:uFillTx/>
            </a:endParaRPr>
          </a:p>
        </p:txBody>
      </p:sp>
      <p:pic>
        <p:nvPicPr>
          <p:cNvPr id="12" name="Picture 11">
            <a:extLst>
              <a:ext uri="{FF2B5EF4-FFF2-40B4-BE49-F238E27FC236}">
                <a16:creationId xmlns:a16="http://schemas.microsoft.com/office/drawing/2014/main" id="{732AB70E-D872-4777-9964-1A78CE4C78A6}"/>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30637" y="531875"/>
            <a:ext cx="2775159" cy="711713"/>
          </a:xfrm>
          <a:prstGeom prst="rect">
            <a:avLst/>
          </a:prstGeom>
        </p:spPr>
      </p:pic>
      <p:sp>
        <p:nvSpPr>
          <p:cNvPr id="16" name="Picture Placeholder 2">
            <a:extLst>
              <a:ext uri="{FF2B5EF4-FFF2-40B4-BE49-F238E27FC236}">
                <a16:creationId xmlns:a16="http://schemas.microsoft.com/office/drawing/2014/main" id="{6E602667-BC52-4167-8EB3-014F63DBBA66}"/>
              </a:ext>
            </a:extLst>
          </p:cNvPr>
          <p:cNvSpPr>
            <a:spLocks noGrp="1"/>
          </p:cNvSpPr>
          <p:nvPr>
            <p:ph type="pic" sz="quarter" idx="10" hasCustomPrompt="1"/>
          </p:nvPr>
        </p:nvSpPr>
        <p:spPr>
          <a:xfrm>
            <a:off x="530637" y="4888183"/>
            <a:ext cx="4654096" cy="1079957"/>
          </a:xfrm>
          <a:prstGeom prst="rect">
            <a:avLst/>
          </a:prstGeom>
        </p:spPr>
        <p:txBody>
          <a:bodyPr anchor="ctr">
            <a:normAutofit/>
          </a:bodyPr>
          <a:lstStyle>
            <a:lvl1pPr marL="0" indent="0" algn="ctr">
              <a:buNone/>
              <a:defRPr sz="2000">
                <a:solidFill>
                  <a:schemeClr val="tx1">
                    <a:lumMod val="50000"/>
                  </a:schemeClr>
                </a:solidFill>
              </a:defRPr>
            </a:lvl1pPr>
          </a:lstStyle>
          <a:p>
            <a:r>
              <a:rPr lang="en-US"/>
              <a:t>Client Logo</a:t>
            </a:r>
          </a:p>
        </p:txBody>
      </p:sp>
      <p:sp>
        <p:nvSpPr>
          <p:cNvPr id="17" name="Text Placeholder 2">
            <a:extLst>
              <a:ext uri="{FF2B5EF4-FFF2-40B4-BE49-F238E27FC236}">
                <a16:creationId xmlns:a16="http://schemas.microsoft.com/office/drawing/2014/main" id="{3C898A8E-816E-430F-BA93-F2EC003D5E59}"/>
              </a:ext>
            </a:extLst>
          </p:cNvPr>
          <p:cNvSpPr>
            <a:spLocks noGrp="1"/>
          </p:cNvSpPr>
          <p:nvPr>
            <p:ph idx="1" hasCustomPrompt="1"/>
          </p:nvPr>
        </p:nvSpPr>
        <p:spPr>
          <a:xfrm>
            <a:off x="9250532" y="530352"/>
            <a:ext cx="2410831" cy="449742"/>
          </a:xfrm>
          <a:prstGeom prst="rect">
            <a:avLst/>
          </a:prstGeom>
        </p:spPr>
        <p:txBody>
          <a:bodyPr vert="horz" lIns="91440" tIns="45720" rIns="91440" bIns="45720" rtlCol="0" anchor="ctr">
            <a:noAutofit/>
          </a:bodyPr>
          <a:lstStyle>
            <a:lvl1pPr marL="0" indent="0" algn="ctr">
              <a:buNone/>
              <a:defRPr sz="1600" b="1">
                <a:solidFill>
                  <a:schemeClr val="bg2">
                    <a:lumMod val="10000"/>
                  </a:schemeClr>
                </a:solidFill>
              </a:defRPr>
            </a:lvl1pPr>
            <a:lvl2pPr marL="457145" indent="0">
              <a:buNone/>
              <a:defRPr sz="1600"/>
            </a:lvl2pPr>
            <a:lvl3pPr marL="914291" indent="0">
              <a:buNone/>
              <a:defRPr sz="1600"/>
            </a:lvl3pPr>
            <a:lvl4pPr marL="1371436" indent="0">
              <a:buNone/>
              <a:defRPr sz="1600"/>
            </a:lvl4pPr>
            <a:lvl5pPr marL="1828583" indent="0">
              <a:buNone/>
              <a:defRPr sz="1600"/>
            </a:lvl5pPr>
          </a:lstStyle>
          <a:p>
            <a:pPr lvl="0"/>
            <a:r>
              <a:rPr lang="en-US"/>
              <a:t>Insert Date</a:t>
            </a:r>
          </a:p>
        </p:txBody>
      </p:sp>
      <p:sp>
        <p:nvSpPr>
          <p:cNvPr id="13" name="Title 1">
            <a:extLst>
              <a:ext uri="{FF2B5EF4-FFF2-40B4-BE49-F238E27FC236}">
                <a16:creationId xmlns:a16="http://schemas.microsoft.com/office/drawing/2014/main" id="{DAA32154-D136-4BAD-BE4F-2337B5DF7089}"/>
              </a:ext>
            </a:extLst>
          </p:cNvPr>
          <p:cNvSpPr>
            <a:spLocks noGrp="1"/>
          </p:cNvSpPr>
          <p:nvPr>
            <p:ph type="title"/>
          </p:nvPr>
        </p:nvSpPr>
        <p:spPr>
          <a:xfrm>
            <a:off x="530637" y="1646773"/>
            <a:ext cx="4654096" cy="3011431"/>
          </a:xfrm>
          <a:prstGeom prst="rect">
            <a:avLst/>
          </a:prstGeom>
        </p:spPr>
        <p:txBody>
          <a:bodyPr tIns="0" anchor="ctr">
            <a:normAutofit/>
          </a:bodyPr>
          <a:lstStyle>
            <a:lvl1pPr algn="l">
              <a:lnSpc>
                <a:spcPct val="100000"/>
              </a:lnSpc>
              <a:defRPr sz="4000">
                <a:solidFill>
                  <a:srgbClr val="013668"/>
                </a:solidFill>
                <a:latin typeface="Roboto Slab" pitchFamily="2" charset="0"/>
                <a:ea typeface="Roboto Slab" pitchFamily="2" charset="0"/>
              </a:defRPr>
            </a:lvl1pPr>
          </a:lstStyle>
          <a:p>
            <a:r>
              <a:rPr lang="en-US"/>
              <a:t>Click to edit Master title style</a:t>
            </a:r>
            <a:endParaRPr lang="en-AU"/>
          </a:p>
        </p:txBody>
      </p:sp>
    </p:spTree>
    <p:extLst>
      <p:ext uri="{BB962C8B-B14F-4D97-AF65-F5344CB8AC3E}">
        <p14:creationId xmlns:p14="http://schemas.microsoft.com/office/powerpoint/2010/main" val="18428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00B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4A77D701-E5C5-1788-0C25-CE0FC026615B}"/>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9761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04797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6CD3DE16-C007-E41E-8404-40B5C7323BD4}"/>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8983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3" name="Picture 2" descr="Logo&#10;&#10;Description automatically generated">
            <a:extLst>
              <a:ext uri="{FF2B5EF4-FFF2-40B4-BE49-F238E27FC236}">
                <a16:creationId xmlns:a16="http://schemas.microsoft.com/office/drawing/2014/main" id="{A2E75BE2-0518-B881-CD7D-2E1DAA77578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3882" y="2121155"/>
            <a:ext cx="5844236" cy="1080000"/>
          </a:xfrm>
          <a:prstGeom prst="rect">
            <a:avLst/>
          </a:prstGeom>
        </p:spPr>
      </p:pic>
    </p:spTree>
    <p:extLst>
      <p:ext uri="{BB962C8B-B14F-4D97-AF65-F5344CB8AC3E}">
        <p14:creationId xmlns:p14="http://schemas.microsoft.com/office/powerpoint/2010/main" val="99060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0093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Text Placeholder 2">
            <a:extLst>
              <a:ext uri="{FF2B5EF4-FFF2-40B4-BE49-F238E27FC236}">
                <a16:creationId xmlns:a16="http://schemas.microsoft.com/office/drawing/2014/main" id="{EFD42FBC-8F56-3E63-DEEB-297AE02805C1}"/>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9453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00B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328E333A-6040-15E5-1EA6-11B8CE378EED}"/>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09543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776377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14FFB38D-F896-BE4D-6BE9-5A8986166023}"/>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4489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5" name="Picture 4" descr="Logo&#10;&#10;Description automatically generated">
            <a:extLst>
              <a:ext uri="{FF2B5EF4-FFF2-40B4-BE49-F238E27FC236}">
                <a16:creationId xmlns:a16="http://schemas.microsoft.com/office/drawing/2014/main" id="{01B3D94A-E2DF-CB3A-F021-885EF9EBB3C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10760" y="2121155"/>
            <a:ext cx="5770480" cy="1080000"/>
          </a:xfrm>
          <a:prstGeom prst="rect">
            <a:avLst/>
          </a:prstGeom>
        </p:spPr>
      </p:pic>
    </p:spTree>
    <p:extLst>
      <p:ext uri="{BB962C8B-B14F-4D97-AF65-F5344CB8AC3E}">
        <p14:creationId xmlns:p14="http://schemas.microsoft.com/office/powerpoint/2010/main" val="229964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0093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CCDD29B4-DE8E-1ADA-ADE9-1119AFC583DA}"/>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2548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F00047-0488-F6AD-E54E-3BAB4C9EBEA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3709"/>
            <a:ext cx="12201285" cy="6857999"/>
          </a:xfrm>
          <a:prstGeom prst="rect">
            <a:avLst/>
          </a:prstGeom>
        </p:spPr>
      </p:pic>
      <p:sp>
        <p:nvSpPr>
          <p:cNvPr id="9" name="TextBox 8">
            <a:extLst>
              <a:ext uri="{FF2B5EF4-FFF2-40B4-BE49-F238E27FC236}">
                <a16:creationId xmlns:a16="http://schemas.microsoft.com/office/drawing/2014/main" id="{E6AC7130-3C8F-42A9-80CD-1DB6181BD35C}"/>
              </a:ext>
            </a:extLst>
          </p:cNvPr>
          <p:cNvSpPr txBox="1"/>
          <p:nvPr userDrawn="1"/>
        </p:nvSpPr>
        <p:spPr>
          <a:xfrm>
            <a:off x="1634790" y="6074645"/>
            <a:ext cx="2276965" cy="338554"/>
          </a:xfrm>
          <a:prstGeom prst="rect">
            <a:avLst/>
          </a:prstGeom>
          <a:noFill/>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bg2">
                    <a:lumMod val="10000"/>
                  </a:schemeClr>
                </a:solidFill>
                <a:effectLst/>
                <a:uLnTx/>
                <a:uFillTx/>
              </a:rPr>
              <a:t>simplifyhealthcare.com</a:t>
            </a:r>
            <a:endParaRPr kumimoji="0" lang="en-IN" sz="1600" b="0" i="0" u="none" strike="noStrike" kern="0" cap="none" spc="0" normalizeH="0" baseline="0" noProof="0">
              <a:ln>
                <a:noFill/>
              </a:ln>
              <a:solidFill>
                <a:schemeClr val="bg2">
                  <a:lumMod val="10000"/>
                </a:schemeClr>
              </a:solidFill>
              <a:effectLst/>
              <a:uLnTx/>
              <a:uFillTx/>
            </a:endParaRPr>
          </a:p>
        </p:txBody>
      </p:sp>
      <p:sp>
        <p:nvSpPr>
          <p:cNvPr id="16" name="Picture Placeholder 2">
            <a:extLst>
              <a:ext uri="{FF2B5EF4-FFF2-40B4-BE49-F238E27FC236}">
                <a16:creationId xmlns:a16="http://schemas.microsoft.com/office/drawing/2014/main" id="{6E602667-BC52-4167-8EB3-014F63DBBA66}"/>
              </a:ext>
            </a:extLst>
          </p:cNvPr>
          <p:cNvSpPr>
            <a:spLocks noGrp="1"/>
          </p:cNvSpPr>
          <p:nvPr>
            <p:ph type="pic" sz="quarter" idx="10" hasCustomPrompt="1"/>
          </p:nvPr>
        </p:nvSpPr>
        <p:spPr>
          <a:xfrm>
            <a:off x="530637" y="4888183"/>
            <a:ext cx="4654096" cy="1079957"/>
          </a:xfrm>
          <a:prstGeom prst="rect">
            <a:avLst/>
          </a:prstGeom>
        </p:spPr>
        <p:txBody>
          <a:bodyPr anchor="ctr">
            <a:normAutofit/>
          </a:bodyPr>
          <a:lstStyle>
            <a:lvl1pPr marL="0" indent="0" algn="ctr">
              <a:buNone/>
              <a:defRPr sz="2000">
                <a:solidFill>
                  <a:schemeClr val="tx1">
                    <a:lumMod val="50000"/>
                  </a:schemeClr>
                </a:solidFill>
              </a:defRPr>
            </a:lvl1pPr>
          </a:lstStyle>
          <a:p>
            <a:r>
              <a:rPr lang="en-US"/>
              <a:t>Client Logo</a:t>
            </a:r>
          </a:p>
        </p:txBody>
      </p:sp>
      <p:sp>
        <p:nvSpPr>
          <p:cNvPr id="17" name="Text Placeholder 2">
            <a:extLst>
              <a:ext uri="{FF2B5EF4-FFF2-40B4-BE49-F238E27FC236}">
                <a16:creationId xmlns:a16="http://schemas.microsoft.com/office/drawing/2014/main" id="{3C898A8E-816E-430F-BA93-F2EC003D5E59}"/>
              </a:ext>
            </a:extLst>
          </p:cNvPr>
          <p:cNvSpPr>
            <a:spLocks noGrp="1"/>
          </p:cNvSpPr>
          <p:nvPr>
            <p:ph idx="1" hasCustomPrompt="1"/>
          </p:nvPr>
        </p:nvSpPr>
        <p:spPr>
          <a:xfrm>
            <a:off x="9250532" y="530352"/>
            <a:ext cx="2410831" cy="449742"/>
          </a:xfrm>
          <a:prstGeom prst="rect">
            <a:avLst/>
          </a:prstGeom>
        </p:spPr>
        <p:txBody>
          <a:bodyPr vert="horz" lIns="91440" tIns="45720" rIns="91440" bIns="45720" rtlCol="0" anchor="ctr">
            <a:noAutofit/>
          </a:bodyPr>
          <a:lstStyle>
            <a:lvl1pPr marL="0" indent="0" algn="ctr">
              <a:buNone/>
              <a:defRPr sz="1600" b="1">
                <a:solidFill>
                  <a:schemeClr val="bg2">
                    <a:lumMod val="10000"/>
                  </a:schemeClr>
                </a:solidFill>
              </a:defRPr>
            </a:lvl1pPr>
            <a:lvl2pPr marL="457145" indent="0">
              <a:buNone/>
              <a:defRPr sz="1600"/>
            </a:lvl2pPr>
            <a:lvl3pPr marL="914291" indent="0">
              <a:buNone/>
              <a:defRPr sz="1600"/>
            </a:lvl3pPr>
            <a:lvl4pPr marL="1371436" indent="0">
              <a:buNone/>
              <a:defRPr sz="1600"/>
            </a:lvl4pPr>
            <a:lvl5pPr marL="1828583" indent="0">
              <a:buNone/>
              <a:defRPr sz="1600"/>
            </a:lvl5pPr>
          </a:lstStyle>
          <a:p>
            <a:pPr lvl="0"/>
            <a:r>
              <a:rPr lang="en-US"/>
              <a:t>Insert Date</a:t>
            </a:r>
          </a:p>
        </p:txBody>
      </p:sp>
      <p:sp>
        <p:nvSpPr>
          <p:cNvPr id="13" name="Title 1">
            <a:extLst>
              <a:ext uri="{FF2B5EF4-FFF2-40B4-BE49-F238E27FC236}">
                <a16:creationId xmlns:a16="http://schemas.microsoft.com/office/drawing/2014/main" id="{DAA32154-D136-4BAD-BE4F-2337B5DF7089}"/>
              </a:ext>
            </a:extLst>
          </p:cNvPr>
          <p:cNvSpPr>
            <a:spLocks noGrp="1"/>
          </p:cNvSpPr>
          <p:nvPr>
            <p:ph type="title"/>
          </p:nvPr>
        </p:nvSpPr>
        <p:spPr>
          <a:xfrm>
            <a:off x="530637" y="1646773"/>
            <a:ext cx="4654096" cy="3011431"/>
          </a:xfrm>
          <a:prstGeom prst="rect">
            <a:avLst/>
          </a:prstGeom>
        </p:spPr>
        <p:txBody>
          <a:bodyPr tIns="0" anchor="ctr">
            <a:normAutofit/>
          </a:bodyPr>
          <a:lstStyle>
            <a:lvl1pPr algn="l">
              <a:lnSpc>
                <a:spcPct val="100000"/>
              </a:lnSpc>
              <a:defRPr sz="4000">
                <a:solidFill>
                  <a:srgbClr val="013668"/>
                </a:solidFill>
                <a:latin typeface="Roboto Slab" pitchFamily="2" charset="0"/>
                <a:ea typeface="Roboto Slab" pitchFamily="2" charset="0"/>
              </a:defRPr>
            </a:lvl1pPr>
          </a:lstStyle>
          <a:p>
            <a:r>
              <a:rPr lang="en-US"/>
              <a:t>Click to edit Master title style</a:t>
            </a:r>
            <a:endParaRPr lang="en-AU"/>
          </a:p>
        </p:txBody>
      </p:sp>
      <p:pic>
        <p:nvPicPr>
          <p:cNvPr id="2" name="Picture 1">
            <a:extLst>
              <a:ext uri="{FF2B5EF4-FFF2-40B4-BE49-F238E27FC236}">
                <a16:creationId xmlns:a16="http://schemas.microsoft.com/office/drawing/2014/main" id="{3438BE59-B300-DAB4-2708-4C860D6CE0EC}"/>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30637" y="531875"/>
            <a:ext cx="2775159" cy="711713"/>
          </a:xfrm>
          <a:prstGeom prst="rect">
            <a:avLst/>
          </a:prstGeom>
        </p:spPr>
      </p:pic>
    </p:spTree>
    <p:extLst>
      <p:ext uri="{BB962C8B-B14F-4D97-AF65-F5344CB8AC3E}">
        <p14:creationId xmlns:p14="http://schemas.microsoft.com/office/powerpoint/2010/main" val="2160351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00B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dirty="0"/>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2E58D33F-B97F-A267-F1A5-BF9D6114E782}"/>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6042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14007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2C5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F9F73EA5-2A56-08D8-009E-47FF047B1D7D}"/>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7179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2C5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3" name="Picture 2" descr="Logo&#10;&#10;Description automatically generated">
            <a:extLst>
              <a:ext uri="{FF2B5EF4-FFF2-40B4-BE49-F238E27FC236}">
                <a16:creationId xmlns:a16="http://schemas.microsoft.com/office/drawing/2014/main" id="{E17B6CFD-C9C1-06F4-2F56-1B00CED54BA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0891" y="2121155"/>
            <a:ext cx="3110218" cy="1080000"/>
          </a:xfrm>
          <a:prstGeom prst="rect">
            <a:avLst/>
          </a:prstGeom>
        </p:spPr>
      </p:pic>
    </p:spTree>
    <p:extLst>
      <p:ext uri="{BB962C8B-B14F-4D97-AF65-F5344CB8AC3E}">
        <p14:creationId xmlns:p14="http://schemas.microsoft.com/office/powerpoint/2010/main" val="4110834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2C5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2C5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D7E7BC89-E586-BBEA-952E-E1DD18DF2184}"/>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6638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2C5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chemeClr val="bg1"/>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6211AA5C-F474-76FB-3B86-E5C137A98A68}"/>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7287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2C5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741894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00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44FFE182-C863-AF9A-830C-EDD4ED168915}"/>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7472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00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5" name="Picture 4" descr="Logo&#10;&#10;Description automatically generated">
            <a:extLst>
              <a:ext uri="{FF2B5EF4-FFF2-40B4-BE49-F238E27FC236}">
                <a16:creationId xmlns:a16="http://schemas.microsoft.com/office/drawing/2014/main" id="{2E055B28-B4D0-F2C9-BBBA-29093D03966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77249" y="2121155"/>
            <a:ext cx="2837502" cy="1080000"/>
          </a:xfrm>
          <a:prstGeom prst="rect">
            <a:avLst/>
          </a:prstGeom>
        </p:spPr>
      </p:pic>
    </p:spTree>
    <p:extLst>
      <p:ext uri="{BB962C8B-B14F-4D97-AF65-F5344CB8AC3E}">
        <p14:creationId xmlns:p14="http://schemas.microsoft.com/office/powerpoint/2010/main" val="275338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00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00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B12B262C-2FD3-05B6-59C6-0ED1E065727E}"/>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4260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229B0A-96AC-D8CA-FB50-3434166A8B34}"/>
              </a:ext>
            </a:extLst>
          </p:cNvPr>
          <p:cNvSpPr/>
          <p:nvPr userDrawn="1"/>
        </p:nvSpPr>
        <p:spPr>
          <a:xfrm>
            <a:off x="326477" y="344045"/>
            <a:ext cx="11539046" cy="5812898"/>
          </a:xfrm>
          <a:prstGeom prst="rect">
            <a:avLst/>
          </a:prstGeom>
          <a:solidFill>
            <a:srgbClr val="013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1374457" y="2799951"/>
            <a:ext cx="3417765" cy="901086"/>
          </a:xfrm>
          <a:prstGeom prst="rect">
            <a:avLst/>
          </a:prstGeom>
          <a:noFill/>
        </p:spPr>
        <p:txBody>
          <a:bodyPr vert="horz" lIns="0" tIns="0" rIns="0" bIns="0" rtlCol="0" anchor="ctr" anchorCtr="0">
            <a:normAutofit/>
          </a:bodyPr>
          <a:lstStyle>
            <a:lvl1pPr>
              <a:lnSpc>
                <a:spcPct val="100000"/>
              </a:lnSpc>
              <a:defRPr sz="2800">
                <a:solidFill>
                  <a:schemeClr val="bg1"/>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5211192" y="1538382"/>
            <a:ext cx="5606351" cy="3424224"/>
          </a:xfrm>
          <a:prstGeom prst="rect">
            <a:avLst/>
          </a:prstGeom>
          <a:noFill/>
        </p:spPr>
        <p:txBody>
          <a:bodyPr vert="horz" lIns="0" tIns="0" rIns="0" bIns="0" rtlCol="0" anchor="ctr">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E88037B6-9C9D-A4CB-2C44-A967B9E0F91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
        <p:nvSpPr>
          <p:cNvPr id="13" name="TextBox 12">
            <a:extLst>
              <a:ext uri="{FF2B5EF4-FFF2-40B4-BE49-F238E27FC236}">
                <a16:creationId xmlns:a16="http://schemas.microsoft.com/office/drawing/2014/main" id="{DF81886F-B211-E191-EF97-7903DA29E5AB}"/>
              </a:ext>
            </a:extLst>
          </p:cNvPr>
          <p:cNvSpPr txBox="1"/>
          <p:nvPr userDrawn="1"/>
        </p:nvSpPr>
        <p:spPr>
          <a:xfrm>
            <a:off x="4301137" y="6296882"/>
            <a:ext cx="3589726"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14" name="TextBox 13">
            <a:extLst>
              <a:ext uri="{FF2B5EF4-FFF2-40B4-BE49-F238E27FC236}">
                <a16:creationId xmlns:a16="http://schemas.microsoft.com/office/drawing/2014/main" id="{48DCD669-E63D-1195-CCAD-81625D2E8EAB}"/>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sp>
        <p:nvSpPr>
          <p:cNvPr id="16" name="Slide Number Placeholder 4">
            <a:extLst>
              <a:ext uri="{FF2B5EF4-FFF2-40B4-BE49-F238E27FC236}">
                <a16:creationId xmlns:a16="http://schemas.microsoft.com/office/drawing/2014/main" id="{D6F81756-2416-CBCC-D52B-BDD1A290073A}"/>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7" name="Straight Connector 16">
            <a:extLst>
              <a:ext uri="{FF2B5EF4-FFF2-40B4-BE49-F238E27FC236}">
                <a16:creationId xmlns:a16="http://schemas.microsoft.com/office/drawing/2014/main" id="{17A436D0-9AAB-2CBC-D2A0-FD25677B95E1}"/>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CA3C87E-B545-5838-5F3C-3DF4B83048F5}"/>
              </a:ext>
            </a:extLst>
          </p:cNvPr>
          <p:cNvSpPr/>
          <p:nvPr userDrawn="1"/>
        </p:nvSpPr>
        <p:spPr>
          <a:xfrm>
            <a:off x="328612" y="116985"/>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949731A4-5921-FDCE-7C15-AB71C2924673}"/>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C58B24A5-7D27-89B6-5CA5-1EAC2412C4D0}"/>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76F86931-0E4C-CBA6-37D4-DCBE7C90953D}"/>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A73C9F2A-9627-9695-E4A1-9F898C2E73B2}"/>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560B6087-33AE-ECC1-5EB5-DBC7A5C03CF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617C0550-985C-882A-77E1-0F9B0A211D95}"/>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93171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00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F194677C-2FE5-9452-6439-2A51D37C25DB}"/>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480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00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4083079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2F98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FA1E945B-1124-5E84-7A1E-2E9B38F18B0D}"/>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1996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2F98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3" name="Picture 2" descr="Logo&#10;&#10;Description automatically generated">
            <a:extLst>
              <a:ext uri="{FF2B5EF4-FFF2-40B4-BE49-F238E27FC236}">
                <a16:creationId xmlns:a16="http://schemas.microsoft.com/office/drawing/2014/main" id="{948B2F13-72D5-A826-99D2-8DB5F578283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49542" y="2121155"/>
            <a:ext cx="3892916" cy="1080000"/>
          </a:xfrm>
          <a:prstGeom prst="rect">
            <a:avLst/>
          </a:prstGeom>
        </p:spPr>
      </p:pic>
    </p:spTree>
    <p:extLst>
      <p:ext uri="{BB962C8B-B14F-4D97-AF65-F5344CB8AC3E}">
        <p14:creationId xmlns:p14="http://schemas.microsoft.com/office/powerpoint/2010/main" val="112732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2F98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288A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86C82A34-C9B1-6F3C-66CE-3D9ECCA4F141}"/>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6826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2F98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dirty="0"/>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7F8F3E77-1B6C-3275-DACC-CC1BC75CB7AF}"/>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1022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2F98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04099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53B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702F73E5-33FD-E5D5-8EF7-495724275339}"/>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981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53B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5" name="Picture 4" descr="Logo&#10;&#10;Description automatically generated">
            <a:extLst>
              <a:ext uri="{FF2B5EF4-FFF2-40B4-BE49-F238E27FC236}">
                <a16:creationId xmlns:a16="http://schemas.microsoft.com/office/drawing/2014/main" id="{D91047B7-866E-2C47-40AB-46693006612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0161" y="2121155"/>
            <a:ext cx="2631679" cy="1080000"/>
          </a:xfrm>
          <a:prstGeom prst="rect">
            <a:avLst/>
          </a:prstGeom>
        </p:spPr>
      </p:pic>
    </p:spTree>
    <p:extLst>
      <p:ext uri="{BB962C8B-B14F-4D97-AF65-F5344CB8AC3E}">
        <p14:creationId xmlns:p14="http://schemas.microsoft.com/office/powerpoint/2010/main" val="3207187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53B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53B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2AC4519A-339D-27C0-866C-8C3E41F22A5F}"/>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41650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B19B553-1D79-E6E2-B989-5C2541A9CE5A}"/>
              </a:ext>
            </a:extLst>
          </p:cNvPr>
          <p:cNvSpPr/>
          <p:nvPr userDrawn="1"/>
        </p:nvSpPr>
        <p:spPr>
          <a:xfrm>
            <a:off x="326477" y="344045"/>
            <a:ext cx="11539046" cy="5812898"/>
          </a:xfrm>
          <a:prstGeom prst="rect">
            <a:avLst/>
          </a:prstGeom>
          <a:solidFill>
            <a:srgbClr val="013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chemeClr val="bg1"/>
                </a:solidFill>
                <a:latin typeface="Roboto Slab" pitchFamily="2" charset="0"/>
                <a:ea typeface="Roboto Slab" pitchFamily="2" charset="0"/>
              </a:defRPr>
            </a:lvl1pPr>
          </a:lstStyle>
          <a:p>
            <a:r>
              <a:rPr lang="en-US"/>
              <a:t>Click to edit Master title style</a:t>
            </a:r>
          </a:p>
        </p:txBody>
      </p:sp>
      <p:sp>
        <p:nvSpPr>
          <p:cNvPr id="3" name="TextBox 2">
            <a:extLst>
              <a:ext uri="{FF2B5EF4-FFF2-40B4-BE49-F238E27FC236}">
                <a16:creationId xmlns:a16="http://schemas.microsoft.com/office/drawing/2014/main" id="{155686BA-5467-DD68-3D6A-EFB2D309BCDC}"/>
              </a:ext>
            </a:extLst>
          </p:cNvPr>
          <p:cNvSpPr txBox="1"/>
          <p:nvPr userDrawn="1"/>
        </p:nvSpPr>
        <p:spPr>
          <a:xfrm>
            <a:off x="4301137" y="6296882"/>
            <a:ext cx="3589726"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4" name="TextBox 3">
            <a:extLst>
              <a:ext uri="{FF2B5EF4-FFF2-40B4-BE49-F238E27FC236}">
                <a16:creationId xmlns:a16="http://schemas.microsoft.com/office/drawing/2014/main" id="{C876A5F6-E586-7C7D-52AB-C9CDF086BBD4}"/>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sp>
        <p:nvSpPr>
          <p:cNvPr id="6" name="Slide Number Placeholder 4">
            <a:extLst>
              <a:ext uri="{FF2B5EF4-FFF2-40B4-BE49-F238E27FC236}">
                <a16:creationId xmlns:a16="http://schemas.microsoft.com/office/drawing/2014/main" id="{77006B25-F210-9CE6-3A3C-66EBDB331009}"/>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7" name="Straight Connector 6">
            <a:extLst>
              <a:ext uri="{FF2B5EF4-FFF2-40B4-BE49-F238E27FC236}">
                <a16:creationId xmlns:a16="http://schemas.microsoft.com/office/drawing/2014/main" id="{8276FD41-7910-5BF0-632B-642752F3D241}"/>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5AC619C-42CA-AF8B-8B9F-4A287F667D10}"/>
              </a:ext>
            </a:extLst>
          </p:cNvPr>
          <p:cNvSpPr/>
          <p:nvPr userDrawn="1"/>
        </p:nvSpPr>
        <p:spPr>
          <a:xfrm>
            <a:off x="328612" y="116985"/>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FCBF907C-61B1-E61E-EE85-4C02C4B7C707}"/>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D24DE7D9-9422-50E0-1323-217EB20BD1CA}"/>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C89137DF-54D2-681B-0AB1-A437A6013A7D}"/>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CA72BA0C-596F-7D31-6F06-D6C0CBA6511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6340038-40BF-5906-7274-01753A2E6F2E}"/>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CA0632A-1F37-740D-15CE-AAD30CBB02BC}"/>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8" name="Picture 7">
            <a:extLst>
              <a:ext uri="{FF2B5EF4-FFF2-40B4-BE49-F238E27FC236}">
                <a16:creationId xmlns:a16="http://schemas.microsoft.com/office/drawing/2014/main" id="{E655E892-B6C5-CDC1-4E0E-A6C2101B2F3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3837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53B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dirty="0"/>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7243F501-B64D-0C22-3DEF-3D72DC83EE25}"/>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2577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53B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011696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the Master title style</a:t>
            </a:r>
          </a:p>
        </p:txBody>
      </p:sp>
      <p:sp>
        <p:nvSpPr>
          <p:cNvPr id="13" name="TextBox 12">
            <a:extLst>
              <a:ext uri="{FF2B5EF4-FFF2-40B4-BE49-F238E27FC236}">
                <a16:creationId xmlns:a16="http://schemas.microsoft.com/office/drawing/2014/main" id="{DF81886F-B211-E191-EF97-7903DA29E5AB}"/>
              </a:ext>
            </a:extLst>
          </p:cNvPr>
          <p:cNvSpPr txBox="1"/>
          <p:nvPr userDrawn="1"/>
        </p:nvSpPr>
        <p:spPr>
          <a:xfrm>
            <a:off x="4301137" y="6296882"/>
            <a:ext cx="3589726"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14" name="TextBox 13">
            <a:extLst>
              <a:ext uri="{FF2B5EF4-FFF2-40B4-BE49-F238E27FC236}">
                <a16:creationId xmlns:a16="http://schemas.microsoft.com/office/drawing/2014/main" id="{48DCD669-E63D-1195-CCAD-81625D2E8EAB}"/>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Slide Number Placeholder 4">
            <a:extLst>
              <a:ext uri="{FF2B5EF4-FFF2-40B4-BE49-F238E27FC236}">
                <a16:creationId xmlns:a16="http://schemas.microsoft.com/office/drawing/2014/main" id="{D6F81756-2416-CBCC-D52B-BDD1A290073A}"/>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7" name="Straight Connector 16">
            <a:extLst>
              <a:ext uri="{FF2B5EF4-FFF2-40B4-BE49-F238E27FC236}">
                <a16:creationId xmlns:a16="http://schemas.microsoft.com/office/drawing/2014/main" id="{17A436D0-9AAB-2CBC-D2A0-FD25677B95E1}"/>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25E75E8-ED68-1E17-7468-E432F5760054}"/>
              </a:ext>
            </a:extLst>
          </p:cNvPr>
          <p:cNvSpPr/>
          <p:nvPr userDrawn="1"/>
        </p:nvSpPr>
        <p:spPr>
          <a:xfrm>
            <a:off x="328612" y="116985"/>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 name="Group 2">
            <a:extLst>
              <a:ext uri="{FF2B5EF4-FFF2-40B4-BE49-F238E27FC236}">
                <a16:creationId xmlns:a16="http://schemas.microsoft.com/office/drawing/2014/main" id="{348C9D1F-0B33-ED2D-53CF-F997809D7630}"/>
              </a:ext>
            </a:extLst>
          </p:cNvPr>
          <p:cNvGrpSpPr/>
          <p:nvPr userDrawn="1"/>
        </p:nvGrpSpPr>
        <p:grpSpPr>
          <a:xfrm>
            <a:off x="11024982" y="105669"/>
            <a:ext cx="838405" cy="102643"/>
            <a:chOff x="11024982" y="105669"/>
            <a:chExt cx="838405" cy="102643"/>
          </a:xfrm>
        </p:grpSpPr>
        <p:sp>
          <p:nvSpPr>
            <p:cNvPr id="20" name="Oval 19">
              <a:extLst>
                <a:ext uri="{FF2B5EF4-FFF2-40B4-BE49-F238E27FC236}">
                  <a16:creationId xmlns:a16="http://schemas.microsoft.com/office/drawing/2014/main" id="{417B4F3D-47A5-C136-66E0-5DD36CAB1434}"/>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7261FD9A-66D1-5D52-3F39-F2C230B52803}"/>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FEEE9745-87D2-AC8D-5582-BF6125FDAEAF}"/>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1060DDC5-9415-C1A0-4A6F-D492FCCEBAE4}"/>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A723758B-9968-1821-3D0A-35A27FFEE5D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 name="Picture 1">
            <a:extLst>
              <a:ext uri="{FF2B5EF4-FFF2-40B4-BE49-F238E27FC236}">
                <a16:creationId xmlns:a16="http://schemas.microsoft.com/office/drawing/2014/main" id="{DF27C950-08B7-DE42-C183-CDB9228CD82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
        <p:nvSpPr>
          <p:cNvPr id="4" name="Text Placeholder 2">
            <a:extLst>
              <a:ext uri="{FF2B5EF4-FFF2-40B4-BE49-F238E27FC236}">
                <a16:creationId xmlns:a16="http://schemas.microsoft.com/office/drawing/2014/main" id="{1857E78F-31A3-AD96-9933-AAA27447FBAB}"/>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091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9A098C-7046-D5C0-83AE-750916D7DC66}"/>
              </a:ext>
            </a:extLst>
          </p:cNvPr>
          <p:cNvSpPr/>
          <p:nvPr userDrawn="1"/>
        </p:nvSpPr>
        <p:spPr>
          <a:xfrm>
            <a:off x="0" y="0"/>
            <a:ext cx="12192000" cy="615188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Box 12">
            <a:extLst>
              <a:ext uri="{FF2B5EF4-FFF2-40B4-BE49-F238E27FC236}">
                <a16:creationId xmlns:a16="http://schemas.microsoft.com/office/drawing/2014/main" id="{DF81886F-B211-E191-EF97-7903DA29E5AB}"/>
              </a:ext>
            </a:extLst>
          </p:cNvPr>
          <p:cNvSpPr txBox="1"/>
          <p:nvPr userDrawn="1"/>
        </p:nvSpPr>
        <p:spPr>
          <a:xfrm>
            <a:off x="4301137" y="6296882"/>
            <a:ext cx="3589726"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14" name="TextBox 13">
            <a:extLst>
              <a:ext uri="{FF2B5EF4-FFF2-40B4-BE49-F238E27FC236}">
                <a16:creationId xmlns:a16="http://schemas.microsoft.com/office/drawing/2014/main" id="{48DCD669-E63D-1195-CCAD-81625D2E8EAB}"/>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simplifyhealthcare.com</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16" name="Slide Number Placeholder 4">
            <a:extLst>
              <a:ext uri="{FF2B5EF4-FFF2-40B4-BE49-F238E27FC236}">
                <a16:creationId xmlns:a16="http://schemas.microsoft.com/office/drawing/2014/main" id="{D6F81756-2416-CBCC-D52B-BDD1A290073A}"/>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7" name="Straight Connector 16">
            <a:extLst>
              <a:ext uri="{FF2B5EF4-FFF2-40B4-BE49-F238E27FC236}">
                <a16:creationId xmlns:a16="http://schemas.microsoft.com/office/drawing/2014/main" id="{17A436D0-9AAB-2CBC-D2A0-FD25677B95E1}"/>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D0184B3-62C7-330A-3965-3A66ED4058A8}"/>
              </a:ext>
            </a:extLst>
          </p:cNvPr>
          <p:cNvSpPr/>
          <p:nvPr userDrawn="1"/>
        </p:nvSpPr>
        <p:spPr>
          <a:xfrm>
            <a:off x="328612" y="116985"/>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13126273-A6FB-AEFD-4B0B-A85B9E2D70B7}"/>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EF6B7CF3-EF5C-1D39-A79D-1A36CFB4C3B4}"/>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BE9547D1-CCB1-9503-0D9A-631AC5D038A4}"/>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28C21642-3290-7966-DCE3-267B5BE8D89E}"/>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432D96DB-6F5A-51C3-745F-F50C6E43E14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609ABE86-AE07-BF4F-B75F-74047E7BF285}"/>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5" name="Picture 14">
            <a:extLst>
              <a:ext uri="{FF2B5EF4-FFF2-40B4-BE49-F238E27FC236}">
                <a16:creationId xmlns:a16="http://schemas.microsoft.com/office/drawing/2014/main" id="{D4701608-F0D3-AFFB-93A3-549BF18AD88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688956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328612" y="2769659"/>
            <a:ext cx="11534776" cy="632882"/>
          </a:xfrm>
          <a:prstGeom prst="rect">
            <a:avLst/>
          </a:prstGeom>
        </p:spPr>
        <p:txBody>
          <a:bodyPr vert="horz" lIns="0" tIns="0" rIns="0" bIns="0" rtlCol="0" anchor="ctr" anchorCtr="0">
            <a:normAutofit/>
          </a:bodyPr>
          <a:lstStyle>
            <a:lvl1pPr algn="ctr">
              <a:lnSpc>
                <a:spcPct val="100000"/>
              </a:lnSpc>
              <a:defRPr sz="2800">
                <a:solidFill>
                  <a:srgbClr val="000000"/>
                </a:solidFill>
                <a:latin typeface="Roboto Slab" pitchFamily="2" charset="0"/>
                <a:ea typeface="Roboto Slab" pitchFamily="2" charset="0"/>
              </a:defRPr>
            </a:lvl1pPr>
          </a:lstStyle>
          <a:p>
            <a:r>
              <a:rPr lang="en-US"/>
              <a:t>Click to edit the Master title style</a:t>
            </a:r>
          </a:p>
        </p:txBody>
      </p:sp>
      <p:sp>
        <p:nvSpPr>
          <p:cNvPr id="13" name="TextBox 12">
            <a:extLst>
              <a:ext uri="{FF2B5EF4-FFF2-40B4-BE49-F238E27FC236}">
                <a16:creationId xmlns:a16="http://schemas.microsoft.com/office/drawing/2014/main" id="{DF81886F-B211-E191-EF97-7903DA29E5AB}"/>
              </a:ext>
            </a:extLst>
          </p:cNvPr>
          <p:cNvSpPr txBox="1"/>
          <p:nvPr userDrawn="1"/>
        </p:nvSpPr>
        <p:spPr>
          <a:xfrm>
            <a:off x="4301137" y="6296882"/>
            <a:ext cx="3589726"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14" name="TextBox 13">
            <a:extLst>
              <a:ext uri="{FF2B5EF4-FFF2-40B4-BE49-F238E27FC236}">
                <a16:creationId xmlns:a16="http://schemas.microsoft.com/office/drawing/2014/main" id="{48DCD669-E63D-1195-CCAD-81625D2E8EAB}"/>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Slide Number Placeholder 4">
            <a:extLst>
              <a:ext uri="{FF2B5EF4-FFF2-40B4-BE49-F238E27FC236}">
                <a16:creationId xmlns:a16="http://schemas.microsoft.com/office/drawing/2014/main" id="{D6F81756-2416-CBCC-D52B-BDD1A290073A}"/>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7" name="Straight Connector 16">
            <a:extLst>
              <a:ext uri="{FF2B5EF4-FFF2-40B4-BE49-F238E27FC236}">
                <a16:creationId xmlns:a16="http://schemas.microsoft.com/office/drawing/2014/main" id="{17A436D0-9AAB-2CBC-D2A0-FD25677B95E1}"/>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EA0BC6CB-B9B9-34E3-2763-FAF445AC95DD}"/>
              </a:ext>
            </a:extLst>
          </p:cNvPr>
          <p:cNvSpPr/>
          <p:nvPr userDrawn="1"/>
        </p:nvSpPr>
        <p:spPr>
          <a:xfrm>
            <a:off x="328612" y="116985"/>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A03D724-790C-5C56-648B-A876194B5491}"/>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4ADFEFE4-E42A-EFC5-8061-F6798AD63FF3}"/>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971C1201-2FE4-46C7-FD0E-D65C408D706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E1BBFF0-0CCE-A8FF-39C7-ABB7F8C1A896}"/>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F58AA5E1-A132-85AD-A69C-1377C8E3E2C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6ED3A90-C67D-3469-44B7-1E58FDB6543F}"/>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4" name="Picture 3">
            <a:extLst>
              <a:ext uri="{FF2B5EF4-FFF2-40B4-BE49-F238E27FC236}">
                <a16:creationId xmlns:a16="http://schemas.microsoft.com/office/drawing/2014/main" id="{A6500A61-9198-A455-13A4-DC5D5848E91A}"/>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1807082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54.xml"/><Relationship Id="rId7" Type="http://schemas.openxmlformats.org/officeDocument/2006/relationships/image" Target="../media/image24.png"/><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theme" Target="../theme/theme10.xml"/><Relationship Id="rId5" Type="http://schemas.openxmlformats.org/officeDocument/2006/relationships/slideLayout" Target="../slideLayouts/slideLayout56.xml"/><Relationship Id="rId4" Type="http://schemas.openxmlformats.org/officeDocument/2006/relationships/slideLayout" Target="../slideLayouts/slideLayout55.xml"/></Relationships>
</file>

<file path=ppt/slideMasters/_rels/slideMaster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59.xml"/><Relationship Id="rId7" Type="http://schemas.openxmlformats.org/officeDocument/2006/relationships/image" Target="../media/image26.png"/><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theme" Target="../theme/theme11.xml"/><Relationship Id="rId5" Type="http://schemas.openxmlformats.org/officeDocument/2006/relationships/slideLayout" Target="../slideLayouts/slideLayout61.xml"/><Relationship Id="rId4" Type="http://schemas.openxmlformats.org/officeDocument/2006/relationships/slideLayout" Target="../slideLayouts/slideLayout60.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14.xml"/><Relationship Id="rId7" Type="http://schemas.openxmlformats.org/officeDocument/2006/relationships/image" Target="../media/image6.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19.xml"/><Relationship Id="rId7" Type="http://schemas.openxmlformats.org/officeDocument/2006/relationships/image" Target="../media/image10.pn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3.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24.xml"/><Relationship Id="rId7" Type="http://schemas.openxmlformats.org/officeDocument/2006/relationships/image" Target="../media/image12.png"/><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4.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29.xml"/><Relationship Id="rId7" Type="http://schemas.openxmlformats.org/officeDocument/2006/relationships/image" Target="../media/image14.png"/><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theme" Target="../theme/theme5.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34.xml"/><Relationship Id="rId7" Type="http://schemas.openxmlformats.org/officeDocument/2006/relationships/image" Target="../media/image16.png"/><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theme" Target="../theme/theme6.xml"/><Relationship Id="rId5" Type="http://schemas.openxmlformats.org/officeDocument/2006/relationships/slideLayout" Target="../slideLayouts/slideLayout36.xml"/><Relationship Id="rId4" Type="http://schemas.openxmlformats.org/officeDocument/2006/relationships/slideLayout" Target="../slideLayouts/slideLayout35.xml"/></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39.xml"/><Relationship Id="rId7" Type="http://schemas.openxmlformats.org/officeDocument/2006/relationships/image" Target="../media/image18.png"/><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theme" Target="../theme/theme7.xml"/><Relationship Id="rId5" Type="http://schemas.openxmlformats.org/officeDocument/2006/relationships/slideLayout" Target="../slideLayouts/slideLayout41.xml"/><Relationship Id="rId4" Type="http://schemas.openxmlformats.org/officeDocument/2006/relationships/slideLayout" Target="../slideLayouts/slideLayout40.xml"/></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44.xml"/><Relationship Id="rId7" Type="http://schemas.openxmlformats.org/officeDocument/2006/relationships/image" Target="../media/image20.png"/><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theme" Target="../theme/theme8.xml"/><Relationship Id="rId5" Type="http://schemas.openxmlformats.org/officeDocument/2006/relationships/slideLayout" Target="../slideLayouts/slideLayout46.xml"/><Relationship Id="rId4" Type="http://schemas.openxmlformats.org/officeDocument/2006/relationships/slideLayout" Target="../slideLayouts/slideLayout45.xml"/></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49.xml"/><Relationship Id="rId7" Type="http://schemas.openxmlformats.org/officeDocument/2006/relationships/image" Target="../media/image22.png"/><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theme" Target="../theme/theme9.xml"/><Relationship Id="rId5" Type="http://schemas.openxmlformats.org/officeDocument/2006/relationships/slideLayout" Target="../slideLayouts/slideLayout51.xml"/><Relationship Id="rId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1" cy="132556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4"/>
            <a:ext cx="10515601"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199" cy="365126"/>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7D0C85C3-F577-48A6-B302-FEF37F4AC86C}" type="datetimeFigureOut">
              <a:rPr lang="en-IN" smtClean="0"/>
              <a:pPr/>
              <a:t>12-12-2024</a:t>
            </a:fld>
            <a:endParaRPr lang="en-IN"/>
          </a:p>
        </p:txBody>
      </p:sp>
      <p:sp>
        <p:nvSpPr>
          <p:cNvPr id="5" name="Footer Placeholder 4"/>
          <p:cNvSpPr>
            <a:spLocks noGrp="1"/>
          </p:cNvSpPr>
          <p:nvPr>
            <p:ph type="ftr" sz="quarter" idx="3"/>
          </p:nvPr>
        </p:nvSpPr>
        <p:spPr>
          <a:xfrm>
            <a:off x="4038601" y="6356352"/>
            <a:ext cx="4114799" cy="365126"/>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IN"/>
          </a:p>
        </p:txBody>
      </p:sp>
      <p:sp>
        <p:nvSpPr>
          <p:cNvPr id="6" name="Slide Number Placeholder 5"/>
          <p:cNvSpPr>
            <a:spLocks noGrp="1"/>
          </p:cNvSpPr>
          <p:nvPr>
            <p:ph type="sldNum" sz="quarter" idx="4"/>
          </p:nvPr>
        </p:nvSpPr>
        <p:spPr>
          <a:xfrm>
            <a:off x="8610601" y="6356352"/>
            <a:ext cx="2743199" cy="365126"/>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65C5F485-A4B0-427A-BD2C-BF40600430D3}" type="slidenum">
              <a:rPr lang="en-US" smtClean="0"/>
              <a:pPr/>
              <a:t>‹#›</a:t>
            </a:fld>
            <a:endParaRPr lang="en-US"/>
          </a:p>
        </p:txBody>
      </p:sp>
    </p:spTree>
    <p:extLst>
      <p:ext uri="{BB962C8B-B14F-4D97-AF65-F5344CB8AC3E}">
        <p14:creationId xmlns:p14="http://schemas.microsoft.com/office/powerpoint/2010/main" val="1303473566"/>
      </p:ext>
    </p:extLst>
  </p:cSld>
  <p:clrMap bg1="lt1" tx1="dk1" bg2="lt2" tx2="dk2" accent1="accent1" accent2="accent2" accent3="accent3" accent4="accent4" accent5="accent5" accent6="accent6" hlink="hlink" folHlink="folHlink"/>
  <p:sldLayoutIdLst>
    <p:sldLayoutId id="2147484844" r:id="rId1"/>
    <p:sldLayoutId id="2147485158" r:id="rId2"/>
    <p:sldLayoutId id="2147485156" r:id="rId3"/>
    <p:sldLayoutId id="2147485157" r:id="rId4"/>
    <p:sldLayoutId id="2147485148" r:id="rId5"/>
    <p:sldLayoutId id="2147484738" r:id="rId6"/>
    <p:sldLayoutId id="2147485145" r:id="rId7"/>
    <p:sldLayoutId id="2147485149" r:id="rId8"/>
    <p:sldLayoutId id="2147485147" r:id="rId9"/>
    <p:sldLayoutId id="2147485146" r:id="rId10"/>
    <p:sldLayoutId id="214748473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90000"/>
        </a:lnSpc>
        <a:spcBef>
          <a:spcPct val="0"/>
        </a:spcBef>
        <a:buNone/>
        <a:defRPr sz="4400" b="1" kern="1200">
          <a:solidFill>
            <a:srgbClr val="000000"/>
          </a:solidFill>
          <a:latin typeface="+mn-lt"/>
          <a:ea typeface="+mj-ea"/>
          <a:cs typeface="+mj-cs"/>
        </a:defRPr>
      </a:lvl1pPr>
    </p:titleStyle>
    <p:bodyStyle>
      <a:lvl1pPr marL="0" indent="0" algn="l" defTabSz="914293" rtl="0" eaLnBrk="1" latinLnBrk="0" hangingPunct="1">
        <a:lnSpc>
          <a:spcPct val="90000"/>
        </a:lnSpc>
        <a:spcBef>
          <a:spcPts val="999"/>
        </a:spcBef>
        <a:buFont typeface="Arial" panose="020B0604020202020204" pitchFamily="34" charset="0"/>
        <a:buNone/>
        <a:defRPr sz="2800" kern="1200">
          <a:solidFill>
            <a:srgbClr val="000000"/>
          </a:solidFill>
          <a:latin typeface="+mn-lt"/>
          <a:ea typeface="+mn-ea"/>
          <a:cs typeface="+mn-cs"/>
        </a:defRPr>
      </a:lvl1pPr>
      <a:lvl2pPr marL="457145" indent="0" algn="l" defTabSz="914293" rtl="0" eaLnBrk="1" latinLnBrk="0" hangingPunct="1">
        <a:lnSpc>
          <a:spcPct val="90000"/>
        </a:lnSpc>
        <a:spcBef>
          <a:spcPts val="500"/>
        </a:spcBef>
        <a:buFont typeface="Arial" panose="020B0604020202020204" pitchFamily="34" charset="0"/>
        <a:buNone/>
        <a:defRPr sz="2400" kern="1200">
          <a:solidFill>
            <a:srgbClr val="000000"/>
          </a:solidFill>
          <a:latin typeface="+mn-lt"/>
          <a:ea typeface="+mn-ea"/>
          <a:cs typeface="+mn-cs"/>
        </a:defRPr>
      </a:lvl2pPr>
      <a:lvl3pPr marL="914291" indent="0" algn="l" defTabSz="914293" rtl="0" eaLnBrk="1" latinLnBrk="0" hangingPunct="1">
        <a:lnSpc>
          <a:spcPct val="90000"/>
        </a:lnSpc>
        <a:spcBef>
          <a:spcPts val="500"/>
        </a:spcBef>
        <a:buFont typeface="Arial" panose="020B0604020202020204" pitchFamily="34" charset="0"/>
        <a:buNone/>
        <a:defRPr sz="2000" kern="1200">
          <a:solidFill>
            <a:srgbClr val="000000"/>
          </a:solidFill>
          <a:latin typeface="+mn-lt"/>
          <a:ea typeface="+mn-ea"/>
          <a:cs typeface="+mn-cs"/>
        </a:defRPr>
      </a:lvl3pPr>
      <a:lvl4pPr marL="1371436" indent="0" algn="l" defTabSz="914293" rtl="0" eaLnBrk="1" latinLnBrk="0" hangingPunct="1">
        <a:lnSpc>
          <a:spcPct val="90000"/>
        </a:lnSpc>
        <a:spcBef>
          <a:spcPts val="500"/>
        </a:spcBef>
        <a:buFont typeface="Arial" panose="020B0604020202020204" pitchFamily="34" charset="0"/>
        <a:buNone/>
        <a:defRPr sz="1799" kern="1200">
          <a:solidFill>
            <a:srgbClr val="000000"/>
          </a:solidFill>
          <a:latin typeface="+mn-lt"/>
          <a:ea typeface="+mn-ea"/>
          <a:cs typeface="+mn-cs"/>
        </a:defRPr>
      </a:lvl4pPr>
      <a:lvl5pPr marL="1828583" indent="0" algn="l" defTabSz="914293" rtl="0" eaLnBrk="1" latinLnBrk="0" hangingPunct="1">
        <a:lnSpc>
          <a:spcPct val="90000"/>
        </a:lnSpc>
        <a:spcBef>
          <a:spcPts val="500"/>
        </a:spcBef>
        <a:buFont typeface="Arial" panose="020B0604020202020204" pitchFamily="34" charset="0"/>
        <a:buNone/>
        <a:defRPr sz="1799" kern="1200">
          <a:solidFill>
            <a:srgbClr val="000000"/>
          </a:solidFill>
          <a:latin typeface="+mn-lt"/>
          <a:ea typeface="+mn-ea"/>
          <a:cs typeface="+mn-cs"/>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3956263" y="6296882"/>
            <a:ext cx="5942338"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Logo&#10;&#10;Description automatically generated">
            <a:extLst>
              <a:ext uri="{FF2B5EF4-FFF2-40B4-BE49-F238E27FC236}">
                <a16:creationId xmlns:a16="http://schemas.microsoft.com/office/drawing/2014/main" id="{3041BEF3-CC84-E45D-33AE-CEC571F96499}"/>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1318401" cy="365760"/>
          </a:xfrm>
          <a:prstGeom prst="rect">
            <a:avLst/>
          </a:prstGeom>
        </p:spPr>
      </p:pic>
      <p:pic>
        <p:nvPicPr>
          <p:cNvPr id="3" name="Picture 2">
            <a:extLst>
              <a:ext uri="{FF2B5EF4-FFF2-40B4-BE49-F238E27FC236}">
                <a16:creationId xmlns:a16="http://schemas.microsoft.com/office/drawing/2014/main" id="{51245143-BAF8-969F-E0DD-4D7F9E39C291}"/>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1775179577"/>
      </p:ext>
    </p:extLst>
  </p:cSld>
  <p:clrMap bg1="lt1" tx1="dk1" bg2="lt2" tx2="dk2" accent1="accent1" accent2="accent2" accent3="accent3" accent4="accent4" accent5="accent5" accent6="accent6" hlink="hlink" folHlink="folHlink"/>
  <p:sldLayoutIdLst>
    <p:sldLayoutId id="2147485196" r:id="rId1"/>
    <p:sldLayoutId id="2147485197" r:id="rId2"/>
    <p:sldLayoutId id="2147485198" r:id="rId3"/>
    <p:sldLayoutId id="2147485199" r:id="rId4"/>
    <p:sldLayoutId id="2147485200"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3529124" y="6296882"/>
            <a:ext cx="6369477"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Logo&#10;&#10;Description automatically generated">
            <a:extLst>
              <a:ext uri="{FF2B5EF4-FFF2-40B4-BE49-F238E27FC236}">
                <a16:creationId xmlns:a16="http://schemas.microsoft.com/office/drawing/2014/main" id="{20297857-2A32-0965-F2FE-F64A7D579FB0}"/>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891262" cy="365760"/>
          </a:xfrm>
          <a:prstGeom prst="rect">
            <a:avLst/>
          </a:prstGeom>
        </p:spPr>
      </p:pic>
      <p:pic>
        <p:nvPicPr>
          <p:cNvPr id="2" name="Picture 1">
            <a:extLst>
              <a:ext uri="{FF2B5EF4-FFF2-40B4-BE49-F238E27FC236}">
                <a16:creationId xmlns:a16="http://schemas.microsoft.com/office/drawing/2014/main" id="{48F6E2FE-393C-CB79-91A8-265E94F99426}"/>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1952977749"/>
      </p:ext>
    </p:extLst>
  </p:cSld>
  <p:clrMap bg1="lt1" tx1="dk1" bg2="lt2" tx2="dk2" accent1="accent1" accent2="accent2" accent3="accent3" accent4="accent4" accent5="accent5" accent6="accent6" hlink="hlink" folHlink="folHlink"/>
  <p:sldLayoutIdLst>
    <p:sldLayoutId id="2147485202" r:id="rId1"/>
    <p:sldLayoutId id="2147485203" r:id="rId2"/>
    <p:sldLayoutId id="2147485204" r:id="rId3"/>
    <p:sldLayoutId id="2147485205" r:id="rId4"/>
    <p:sldLayoutId id="2147485206"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4401820" y="6296882"/>
            <a:ext cx="5496781"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6C8F3A43-D864-1B7A-C0EC-D2F8AB1A0EB9}"/>
              </a:ext>
            </a:extLst>
          </p:cNvPr>
          <p:cNvPicPr>
            <a:picLocks noChangeAspect="1"/>
          </p:cNvPicPr>
          <p:nvPr userDrawn="1"/>
        </p:nvPicPr>
        <p:blipFill>
          <a:blip r:embed="rId7"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pic>
        <p:nvPicPr>
          <p:cNvPr id="4" name="Picture 3" descr="A black background with blue text&#10;&#10;Description automatically generated">
            <a:extLst>
              <a:ext uri="{FF2B5EF4-FFF2-40B4-BE49-F238E27FC236}">
                <a16:creationId xmlns:a16="http://schemas.microsoft.com/office/drawing/2014/main" id="{FEB96A7E-3E82-1E2D-1AE3-20817C23CCB2}"/>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637862" y="6309692"/>
            <a:ext cx="1763958" cy="395558"/>
          </a:xfrm>
          <a:prstGeom prst="rect">
            <a:avLst/>
          </a:prstGeom>
        </p:spPr>
      </p:pic>
    </p:spTree>
    <p:extLst>
      <p:ext uri="{BB962C8B-B14F-4D97-AF65-F5344CB8AC3E}">
        <p14:creationId xmlns:p14="http://schemas.microsoft.com/office/powerpoint/2010/main" val="2932009068"/>
      </p:ext>
    </p:extLst>
  </p:cSld>
  <p:clrMap bg1="lt1" tx1="dk1" bg2="lt2" tx2="dk2" accent1="accent1" accent2="accent2" accent3="accent3" accent4="accent4" accent5="accent5" accent6="accent6" hlink="hlink" folHlink="folHlink"/>
  <p:sldLayoutIdLst>
    <p:sldLayoutId id="2147485210" r:id="rId1"/>
    <p:sldLayoutId id="2147485211" r:id="rId2"/>
    <p:sldLayoutId id="2147485212" r:id="rId3"/>
    <p:sldLayoutId id="2147485213" r:id="rId4"/>
    <p:sldLayoutId id="2147485214"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 name="Picture 2" descr="Logo&#10;&#10;Description automatically generated">
            <a:extLst>
              <a:ext uri="{FF2B5EF4-FFF2-40B4-BE49-F238E27FC236}">
                <a16:creationId xmlns:a16="http://schemas.microsoft.com/office/drawing/2014/main" id="{D7BA5D40-1EF8-47F6-87DA-38908A3D03A7}"/>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1035900" cy="365760"/>
          </a:xfrm>
          <a:prstGeom prst="rect">
            <a:avLst/>
          </a:prstGeom>
        </p:spPr>
      </p:pic>
      <p:sp>
        <p:nvSpPr>
          <p:cNvPr id="5" name="TextBox 4">
            <a:extLst>
              <a:ext uri="{FF2B5EF4-FFF2-40B4-BE49-F238E27FC236}">
                <a16:creationId xmlns:a16="http://schemas.microsoft.com/office/drawing/2014/main" id="{597B6810-00AC-874E-A25E-703714437D5F}"/>
              </a:ext>
            </a:extLst>
          </p:cNvPr>
          <p:cNvSpPr txBox="1"/>
          <p:nvPr userDrawn="1"/>
        </p:nvSpPr>
        <p:spPr>
          <a:xfrm>
            <a:off x="3673762" y="6296882"/>
            <a:ext cx="6224839"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6C8F3A43-D864-1B7A-C0EC-D2F8AB1A0EB9}"/>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1425467537"/>
      </p:ext>
    </p:extLst>
  </p:cSld>
  <p:clrMap bg1="lt1" tx1="dk1" bg2="lt2" tx2="dk2" accent1="accent1" accent2="accent2" accent3="accent3" accent4="accent4" accent5="accent5" accent6="accent6" hlink="hlink" folHlink="folHlink"/>
  <p:sldLayoutIdLst>
    <p:sldLayoutId id="2147485150" r:id="rId1"/>
    <p:sldLayoutId id="2147484781" r:id="rId2"/>
    <p:sldLayoutId id="2147485151" r:id="rId3"/>
    <p:sldLayoutId id="2147485154" r:id="rId4"/>
    <p:sldLayoutId id="2147485155"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4158409" y="6296882"/>
            <a:ext cx="5740192"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simplifyhealthcare.com</a:t>
            </a:r>
            <a:endParaRPr kumimoji="0" lang="en-IN" sz="1058" b="0" i="0" u="none" strike="noStrike" kern="0" cap="none" spc="0" normalizeH="0" baseline="0" noProof="0" dirty="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Logo&#10;&#10;Description automatically generated">
            <a:extLst>
              <a:ext uri="{FF2B5EF4-FFF2-40B4-BE49-F238E27FC236}">
                <a16:creationId xmlns:a16="http://schemas.microsoft.com/office/drawing/2014/main" id="{9A6E52BA-C08E-A31C-0B27-55059A4B6FB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1520547" cy="365760"/>
          </a:xfrm>
          <a:prstGeom prst="rect">
            <a:avLst/>
          </a:prstGeom>
        </p:spPr>
      </p:pic>
      <p:pic>
        <p:nvPicPr>
          <p:cNvPr id="3" name="Picture 2">
            <a:extLst>
              <a:ext uri="{FF2B5EF4-FFF2-40B4-BE49-F238E27FC236}">
                <a16:creationId xmlns:a16="http://schemas.microsoft.com/office/drawing/2014/main" id="{0E9C7E0E-07C4-B278-9288-E8CE6F242FEE}"/>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3598362500"/>
      </p:ext>
    </p:extLst>
  </p:cSld>
  <p:clrMap bg1="lt1" tx1="dk1" bg2="lt2" tx2="dk2" accent1="accent1" accent2="accent2" accent3="accent3" accent4="accent4" accent5="accent5" accent6="accent6" hlink="hlink" folHlink="folHlink"/>
  <p:sldLayoutIdLst>
    <p:sldLayoutId id="2147485160" r:id="rId1"/>
    <p:sldLayoutId id="2147485161" r:id="rId2"/>
    <p:sldLayoutId id="2147485162" r:id="rId3"/>
    <p:sldLayoutId id="2147485163" r:id="rId4"/>
    <p:sldLayoutId id="2147485164"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4317569" y="6296882"/>
            <a:ext cx="5581031"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dirty="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dirty="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Logo&#10;&#10;Description automatically generated">
            <a:extLst>
              <a:ext uri="{FF2B5EF4-FFF2-40B4-BE49-F238E27FC236}">
                <a16:creationId xmlns:a16="http://schemas.microsoft.com/office/drawing/2014/main" id="{179D49F0-0EFD-928B-3D5F-F25958C8D02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1679708" cy="365760"/>
          </a:xfrm>
          <a:prstGeom prst="rect">
            <a:avLst/>
          </a:prstGeom>
        </p:spPr>
      </p:pic>
      <p:pic>
        <p:nvPicPr>
          <p:cNvPr id="2" name="Picture 1">
            <a:extLst>
              <a:ext uri="{FF2B5EF4-FFF2-40B4-BE49-F238E27FC236}">
                <a16:creationId xmlns:a16="http://schemas.microsoft.com/office/drawing/2014/main" id="{438AB15C-D2BA-151E-0B8E-0C2DF79CE157}"/>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3377817793"/>
      </p:ext>
    </p:extLst>
  </p:cSld>
  <p:clrMap bg1="lt1" tx1="dk1" bg2="lt2" tx2="dk2" accent1="accent1" accent2="accent2" accent3="accent3" accent4="accent4" accent5="accent5" accent6="accent6" hlink="hlink" folHlink="folHlink"/>
  <p:sldLayoutIdLst>
    <p:sldLayoutId id="2147485166" r:id="rId1"/>
    <p:sldLayoutId id="2147485167" r:id="rId2"/>
    <p:sldLayoutId id="2147485168" r:id="rId3"/>
    <p:sldLayoutId id="2147485169" r:id="rId4"/>
    <p:sldLayoutId id="2147485170"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4617109" y="6296882"/>
            <a:ext cx="5281491"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simplifyhealthcare.com</a:t>
            </a:r>
            <a:endParaRPr kumimoji="0" lang="en-IN" sz="1058" b="0" i="0" u="none" strike="noStrike" kern="0" cap="none" spc="0" normalizeH="0" baseline="0" noProof="0" dirty="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Logo&#10;&#10;Description automatically generated">
            <a:extLst>
              <a:ext uri="{FF2B5EF4-FFF2-40B4-BE49-F238E27FC236}">
                <a16:creationId xmlns:a16="http://schemas.microsoft.com/office/drawing/2014/main" id="{D8D2E180-A48B-B682-5C70-FD4F6685E71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1979248" cy="365760"/>
          </a:xfrm>
          <a:prstGeom prst="rect">
            <a:avLst/>
          </a:prstGeom>
        </p:spPr>
      </p:pic>
      <p:pic>
        <p:nvPicPr>
          <p:cNvPr id="3" name="Picture 2">
            <a:extLst>
              <a:ext uri="{FF2B5EF4-FFF2-40B4-BE49-F238E27FC236}">
                <a16:creationId xmlns:a16="http://schemas.microsoft.com/office/drawing/2014/main" id="{D883434F-3178-90C1-0A91-C94C30B3C375}"/>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4033596833"/>
      </p:ext>
    </p:extLst>
  </p:cSld>
  <p:clrMap bg1="lt1" tx1="dk1" bg2="lt2" tx2="dk2" accent1="accent1" accent2="accent2" accent3="accent3" accent4="accent4" accent5="accent5" accent6="accent6" hlink="hlink" folHlink="folHlink"/>
  <p:sldLayoutIdLst>
    <p:sldLayoutId id="2147485172" r:id="rId1"/>
    <p:sldLayoutId id="2147485173" r:id="rId2"/>
    <p:sldLayoutId id="2147485174" r:id="rId3"/>
    <p:sldLayoutId id="2147485175" r:id="rId4"/>
    <p:sldLayoutId id="2147485176"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4592131" y="6296882"/>
            <a:ext cx="5306469"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Logo&#10;&#10;Description automatically generated">
            <a:extLst>
              <a:ext uri="{FF2B5EF4-FFF2-40B4-BE49-F238E27FC236}">
                <a16:creationId xmlns:a16="http://schemas.microsoft.com/office/drawing/2014/main" id="{75FE42EB-ECFC-C7B6-4987-4F155350D13E}"/>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1954269" cy="365760"/>
          </a:xfrm>
          <a:prstGeom prst="rect">
            <a:avLst/>
          </a:prstGeom>
        </p:spPr>
      </p:pic>
      <p:pic>
        <p:nvPicPr>
          <p:cNvPr id="2" name="Picture 1">
            <a:extLst>
              <a:ext uri="{FF2B5EF4-FFF2-40B4-BE49-F238E27FC236}">
                <a16:creationId xmlns:a16="http://schemas.microsoft.com/office/drawing/2014/main" id="{02009CFB-B307-AFF7-F122-98C524B1466C}"/>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617756142"/>
      </p:ext>
    </p:extLst>
  </p:cSld>
  <p:clrMap bg1="lt1" tx1="dk1" bg2="lt2" tx2="dk2" accent1="accent1" accent2="accent2" accent3="accent3" accent4="accent4" accent5="accent5" accent6="accent6" hlink="hlink" folHlink="folHlink"/>
  <p:sldLayoutIdLst>
    <p:sldLayoutId id="2147485178" r:id="rId1"/>
    <p:sldLayoutId id="2147485179" r:id="rId2"/>
    <p:sldLayoutId id="2147485180" r:id="rId3"/>
    <p:sldLayoutId id="2147485181" r:id="rId4"/>
    <p:sldLayoutId id="2147485182"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3691189" y="6296882"/>
            <a:ext cx="6207411"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Logo&#10;&#10;Description automatically generated">
            <a:extLst>
              <a:ext uri="{FF2B5EF4-FFF2-40B4-BE49-F238E27FC236}">
                <a16:creationId xmlns:a16="http://schemas.microsoft.com/office/drawing/2014/main" id="{28BA85C1-B5A6-A806-D96D-104CEB49270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1053327" cy="365760"/>
          </a:xfrm>
          <a:prstGeom prst="rect">
            <a:avLst/>
          </a:prstGeom>
        </p:spPr>
      </p:pic>
      <p:pic>
        <p:nvPicPr>
          <p:cNvPr id="3" name="Picture 2">
            <a:extLst>
              <a:ext uri="{FF2B5EF4-FFF2-40B4-BE49-F238E27FC236}">
                <a16:creationId xmlns:a16="http://schemas.microsoft.com/office/drawing/2014/main" id="{52B1AAC1-FBF4-989F-549B-5351BC10821D}"/>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1659816042"/>
      </p:ext>
    </p:extLst>
  </p:cSld>
  <p:clrMap bg1="lt1" tx1="dk1" bg2="lt2" tx2="dk2" accent1="accent1" accent2="accent2" accent3="accent3" accent4="accent4" accent5="accent5" accent6="accent6" hlink="hlink" folHlink="folHlink"/>
  <p:sldLayoutIdLst>
    <p:sldLayoutId id="2147485184" r:id="rId1"/>
    <p:sldLayoutId id="2147485185" r:id="rId2"/>
    <p:sldLayoutId id="2147485186" r:id="rId3"/>
    <p:sldLayoutId id="2147485187" r:id="rId4"/>
    <p:sldLayoutId id="2147485188"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3578861" y="6296882"/>
            <a:ext cx="6319740"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Logo&#10;&#10;Description automatically generated">
            <a:extLst>
              <a:ext uri="{FF2B5EF4-FFF2-40B4-BE49-F238E27FC236}">
                <a16:creationId xmlns:a16="http://schemas.microsoft.com/office/drawing/2014/main" id="{0BF4EB62-0136-7F66-DDA2-95F64C7DAB57}"/>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960967" cy="365760"/>
          </a:xfrm>
          <a:prstGeom prst="rect">
            <a:avLst/>
          </a:prstGeom>
        </p:spPr>
      </p:pic>
      <p:pic>
        <p:nvPicPr>
          <p:cNvPr id="2" name="Picture 1">
            <a:extLst>
              <a:ext uri="{FF2B5EF4-FFF2-40B4-BE49-F238E27FC236}">
                <a16:creationId xmlns:a16="http://schemas.microsoft.com/office/drawing/2014/main" id="{110CC6A9-8ED5-F0D9-5429-DAD0F36C2E96}"/>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2151724488"/>
      </p:ext>
    </p:extLst>
  </p:cSld>
  <p:clrMap bg1="lt1" tx1="dk1" bg2="lt2" tx2="dk2" accent1="accent1" accent2="accent2" accent3="accent3" accent4="accent4" accent5="accent5" accent6="accent6" hlink="hlink" folHlink="folHlink"/>
  <p:sldLayoutIdLst>
    <p:sldLayoutId id="2147485190" r:id="rId1"/>
    <p:sldLayoutId id="2147485191" r:id="rId2"/>
    <p:sldLayoutId id="2147485192" r:id="rId3"/>
    <p:sldLayoutId id="2147485193" r:id="rId4"/>
    <p:sldLayoutId id="2147485194"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1.jpeg"/><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8" Type="http://schemas.openxmlformats.org/officeDocument/2006/relationships/hyperlink" Target="https://www.linkedin.com/company/simplifyhealthcare/" TargetMode="External"/><Relationship Id="rId13" Type="http://schemas.openxmlformats.org/officeDocument/2006/relationships/image" Target="../media/image52.svg"/><Relationship Id="rId3" Type="http://schemas.openxmlformats.org/officeDocument/2006/relationships/image" Target="../media/image45.png"/><Relationship Id="rId7" Type="http://schemas.openxmlformats.org/officeDocument/2006/relationships/image" Target="../media/image48.svg"/><Relationship Id="rId12" Type="http://schemas.openxmlformats.org/officeDocument/2006/relationships/image" Target="../media/image51.png"/><Relationship Id="rId2" Type="http://schemas.openxmlformats.org/officeDocument/2006/relationships/hyperlink" Target="https://www.youtube.com/channel/UCu15zsbJUV0L006eXhZOf5Q" TargetMode="External"/><Relationship Id="rId1" Type="http://schemas.openxmlformats.org/officeDocument/2006/relationships/slideLayout" Target="../slideLayouts/slideLayout11.xml"/><Relationship Id="rId6" Type="http://schemas.openxmlformats.org/officeDocument/2006/relationships/image" Target="../media/image47.png"/><Relationship Id="rId11" Type="http://schemas.openxmlformats.org/officeDocument/2006/relationships/hyperlink" Target="https://twitter.com/simplifyhcare" TargetMode="External"/><Relationship Id="rId5" Type="http://schemas.openxmlformats.org/officeDocument/2006/relationships/hyperlink" Target="https://www.instagram.com/simplifyhcare" TargetMode="External"/><Relationship Id="rId10" Type="http://schemas.openxmlformats.org/officeDocument/2006/relationships/image" Target="../media/image50.svg"/><Relationship Id="rId4" Type="http://schemas.openxmlformats.org/officeDocument/2006/relationships/image" Target="../media/image46.svg"/><Relationship Id="rId9" Type="http://schemas.openxmlformats.org/officeDocument/2006/relationships/image" Target="../media/image4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547A2BB-2963-ADAB-37C1-B6AADDC99115}"/>
              </a:ext>
            </a:extLst>
          </p:cNvPr>
          <p:cNvSpPr>
            <a:spLocks noGrp="1"/>
          </p:cNvSpPr>
          <p:nvPr>
            <p:ph type="pic" sz="quarter" idx="10"/>
          </p:nvPr>
        </p:nvSpPr>
        <p:spPr>
          <a:xfrm>
            <a:off x="530637" y="4336338"/>
            <a:ext cx="4654096" cy="1079957"/>
          </a:xfrm>
        </p:spPr>
        <p:txBody>
          <a:bodyPr/>
          <a:lstStyle/>
          <a:p>
            <a:pPr algn="l"/>
            <a:r>
              <a:rPr lang="en-GB" dirty="0"/>
              <a:t>Chinmay S. Lute</a:t>
            </a:r>
            <a:endParaRPr lang="en-IN" dirty="0"/>
          </a:p>
        </p:txBody>
      </p:sp>
      <p:sp>
        <p:nvSpPr>
          <p:cNvPr id="2" name="Title 1">
            <a:extLst>
              <a:ext uri="{FF2B5EF4-FFF2-40B4-BE49-F238E27FC236}">
                <a16:creationId xmlns:a16="http://schemas.microsoft.com/office/drawing/2014/main" id="{644494CD-9D3B-92C0-52AA-B593F4A4C289}"/>
              </a:ext>
            </a:extLst>
          </p:cNvPr>
          <p:cNvSpPr>
            <a:spLocks noGrp="1"/>
          </p:cNvSpPr>
          <p:nvPr>
            <p:ph type="title"/>
          </p:nvPr>
        </p:nvSpPr>
        <p:spPr/>
        <p:txBody>
          <a:bodyPr>
            <a:normAutofit/>
          </a:bodyPr>
          <a:lstStyle/>
          <a:p>
            <a:r>
              <a:rPr lang="en-GB" dirty="0"/>
              <a:t>Garbage Collection (GC)</a:t>
            </a:r>
            <a:endParaRPr lang="en-IN" dirty="0"/>
          </a:p>
        </p:txBody>
      </p:sp>
    </p:spTree>
    <p:extLst>
      <p:ext uri="{BB962C8B-B14F-4D97-AF65-F5344CB8AC3E}">
        <p14:creationId xmlns:p14="http://schemas.microsoft.com/office/powerpoint/2010/main" val="23585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534F80-6B17-FBF4-208B-E7A2706641AD}"/>
              </a:ext>
            </a:extLst>
          </p:cNvPr>
          <p:cNvSpPr txBox="1"/>
          <p:nvPr/>
        </p:nvSpPr>
        <p:spPr>
          <a:xfrm>
            <a:off x="4736672" y="334505"/>
            <a:ext cx="7126715" cy="5513185"/>
          </a:xfrm>
          <a:prstGeom prst="rect">
            <a:avLst/>
          </a:prstGeom>
        </p:spPr>
        <p:txBody>
          <a:bodyPr vert="horz" lIns="0" tIns="0" rIns="0" bIns="0" rtlCol="0">
            <a:normAutofit/>
          </a:bodyPr>
          <a:lstStyle/>
          <a:p>
            <a:pPr marL="216000" indent="-216000" defTabSz="914293">
              <a:lnSpc>
                <a:spcPct val="90000"/>
              </a:lnSpc>
              <a:spcBef>
                <a:spcPts val="600"/>
              </a:spcBef>
              <a:buFont typeface="Arial" panose="020B0604020202020204" pitchFamily="34" charset="0"/>
              <a:buChar char="•"/>
            </a:pPr>
            <a:r>
              <a:rPr lang="en-US" sz="2000" dirty="0">
                <a:solidFill>
                  <a:srgbClr val="000000"/>
                </a:solidFill>
              </a:rPr>
              <a:t>During lifetime of Applications  dynamic memory allocation is taken place on Heap.</a:t>
            </a:r>
          </a:p>
          <a:p>
            <a:pPr marL="216000" indent="-216000" defTabSz="914293">
              <a:lnSpc>
                <a:spcPct val="90000"/>
              </a:lnSpc>
              <a:spcBef>
                <a:spcPts val="600"/>
              </a:spcBef>
              <a:buFont typeface="Arial" panose="020B0604020202020204" pitchFamily="34" charset="0"/>
              <a:buChar char="•"/>
            </a:pPr>
            <a:r>
              <a:rPr lang="en-US" sz="2000" dirty="0">
                <a:solidFill>
                  <a:srgbClr val="000000"/>
                </a:solidFill>
              </a:rPr>
              <a:t>Application Developer is  accountable for  explicit memory management  in C. C++ applications .</a:t>
            </a:r>
          </a:p>
          <a:p>
            <a:pPr marL="216000" indent="-216000" defTabSz="914293">
              <a:lnSpc>
                <a:spcPct val="90000"/>
              </a:lnSpc>
              <a:spcBef>
                <a:spcPts val="600"/>
              </a:spcBef>
              <a:buFont typeface="Arial" panose="020B0604020202020204" pitchFamily="34" charset="0"/>
              <a:buChar char="•"/>
            </a:pPr>
            <a:r>
              <a:rPr lang="en-US" sz="2000" dirty="0">
                <a:solidFill>
                  <a:srgbClr val="000000"/>
                </a:solidFill>
              </a:rPr>
              <a:t>Java and  C#  (modern programming languages) use Automatic Memory Management  using GC.</a:t>
            </a:r>
          </a:p>
          <a:p>
            <a:pPr marL="216000" indent="-216000" defTabSz="914293">
              <a:lnSpc>
                <a:spcPct val="90000"/>
              </a:lnSpc>
              <a:spcBef>
                <a:spcPts val="600"/>
              </a:spcBef>
              <a:buFont typeface="Arial" panose="020B0604020202020204" pitchFamily="34" charset="0"/>
              <a:buChar char="•"/>
            </a:pPr>
            <a:endParaRPr lang="en-US" sz="2000" dirty="0">
              <a:solidFill>
                <a:srgbClr val="000000"/>
              </a:solidFill>
            </a:endParaRPr>
          </a:p>
          <a:p>
            <a:pPr marL="216000" indent="-216000" defTabSz="914293">
              <a:lnSpc>
                <a:spcPct val="90000"/>
              </a:lnSpc>
              <a:spcBef>
                <a:spcPts val="600"/>
              </a:spcBef>
              <a:buFont typeface="Arial" panose="020B0604020202020204" pitchFamily="34" charset="0"/>
              <a:buChar char="•"/>
            </a:pPr>
            <a:r>
              <a:rPr lang="en-US" sz="2000" dirty="0">
                <a:solidFill>
                  <a:srgbClr val="000000"/>
                </a:solidFill>
              </a:rPr>
              <a:t>In .NET,  </a:t>
            </a:r>
            <a:r>
              <a:rPr lang="en-US" sz="2000" b="1" dirty="0">
                <a:solidFill>
                  <a:srgbClr val="000000"/>
                </a:solidFill>
              </a:rPr>
              <a:t>Garbage Collector (GC) </a:t>
            </a:r>
            <a:r>
              <a:rPr lang="en-US" sz="2000" dirty="0">
                <a:solidFill>
                  <a:srgbClr val="000000"/>
                </a:solidFill>
              </a:rPr>
              <a:t> responsible </a:t>
            </a:r>
          </a:p>
          <a:p>
            <a:pPr marL="216000" lvl="1" indent="-216000" defTabSz="914293">
              <a:lnSpc>
                <a:spcPct val="90000"/>
              </a:lnSpc>
              <a:spcBef>
                <a:spcPts val="600"/>
              </a:spcBef>
              <a:buFont typeface="Arial" panose="020B0604020202020204" pitchFamily="34" charset="0"/>
              <a:buChar char="•"/>
            </a:pPr>
            <a:r>
              <a:rPr lang="en-US" sz="2000" dirty="0">
                <a:solidFill>
                  <a:srgbClr val="000000"/>
                </a:solidFill>
              </a:rPr>
              <a:t>for reclaiming memory occupied by objects that are no longer in use</a:t>
            </a:r>
          </a:p>
          <a:p>
            <a:pPr marL="216000" lvl="1" indent="-216000" defTabSz="914293">
              <a:lnSpc>
                <a:spcPct val="90000"/>
              </a:lnSpc>
              <a:spcBef>
                <a:spcPts val="600"/>
              </a:spcBef>
              <a:buFont typeface="Arial" panose="020B0604020202020204" pitchFamily="34" charset="0"/>
              <a:buChar char="•"/>
            </a:pPr>
            <a:r>
              <a:rPr lang="en-US" sz="2000" dirty="0">
                <a:solidFill>
                  <a:srgbClr val="000000"/>
                </a:solidFill>
              </a:rPr>
              <a:t> (i.e., objects that are no longer referenced by the application). </a:t>
            </a:r>
          </a:p>
          <a:p>
            <a:pPr marL="216000" indent="-216000" defTabSz="914293">
              <a:lnSpc>
                <a:spcPct val="90000"/>
              </a:lnSpc>
              <a:spcBef>
                <a:spcPts val="600"/>
              </a:spcBef>
              <a:buFont typeface="Arial" panose="020B0604020202020204" pitchFamily="34" charset="0"/>
              <a:buChar char="•"/>
            </a:pPr>
            <a:endParaRPr lang="en-US" sz="2000" dirty="0">
              <a:solidFill>
                <a:srgbClr val="000000"/>
              </a:solidFill>
            </a:endParaRPr>
          </a:p>
          <a:p>
            <a:pPr marL="216000" indent="-216000" defTabSz="914293">
              <a:lnSpc>
                <a:spcPct val="90000"/>
              </a:lnSpc>
              <a:spcBef>
                <a:spcPts val="600"/>
              </a:spcBef>
              <a:buFont typeface="Arial" panose="020B0604020202020204" pitchFamily="34" charset="0"/>
              <a:buChar char="•"/>
            </a:pPr>
            <a:r>
              <a:rPr lang="en-US" sz="2000" dirty="0">
                <a:solidFill>
                  <a:srgbClr val="000000"/>
                </a:solidFill>
              </a:rPr>
              <a:t> GC  eliminates the need for developers to manually manage memory allocation and deallocation</a:t>
            </a:r>
          </a:p>
          <a:p>
            <a:pPr marL="216000" indent="-216000" defTabSz="914293">
              <a:lnSpc>
                <a:spcPct val="90000"/>
              </a:lnSpc>
              <a:spcBef>
                <a:spcPts val="600"/>
              </a:spcBef>
              <a:buFont typeface="Arial" panose="020B0604020202020204" pitchFamily="34" charset="0"/>
              <a:buChar char="•"/>
            </a:pPr>
            <a:r>
              <a:rPr lang="en-US" sz="2000" dirty="0">
                <a:solidFill>
                  <a:srgbClr val="000000"/>
                </a:solidFill>
              </a:rPr>
              <a:t> Use  of GC reduce  the risk of memory leaks and other memory-related issues.</a:t>
            </a:r>
          </a:p>
        </p:txBody>
      </p:sp>
      <p:sp>
        <p:nvSpPr>
          <p:cNvPr id="2" name="Title 1">
            <a:extLst>
              <a:ext uri="{FF2B5EF4-FFF2-40B4-BE49-F238E27FC236}">
                <a16:creationId xmlns:a16="http://schemas.microsoft.com/office/drawing/2014/main" id="{B60AD48B-7F45-CAA4-F784-6B0968E8996A}"/>
              </a:ext>
            </a:extLst>
          </p:cNvPr>
          <p:cNvSpPr>
            <a:spLocks noGrp="1"/>
          </p:cNvSpPr>
          <p:nvPr>
            <p:ph type="title"/>
          </p:nvPr>
        </p:nvSpPr>
        <p:spPr>
          <a:xfrm>
            <a:off x="629919" y="841457"/>
            <a:ext cx="3484881" cy="883526"/>
          </a:xfrm>
        </p:spPr>
        <p:txBody>
          <a:bodyPr vert="horz" lIns="0" tIns="0" rIns="0" bIns="0" rtlCol="0" anchor="t" anchorCtr="0">
            <a:normAutofit/>
          </a:bodyPr>
          <a:lstStyle/>
          <a:p>
            <a:r>
              <a:rPr lang="en-US" b="1" kern="1200">
                <a:latin typeface="Roboto Slab" pitchFamily="2" charset="0"/>
                <a:ea typeface="Roboto Slab" pitchFamily="2" charset="0"/>
                <a:cs typeface="+mj-cs"/>
              </a:rPr>
              <a:t>Garbage Collector (GC)</a:t>
            </a:r>
          </a:p>
        </p:txBody>
      </p:sp>
      <p:pic>
        <p:nvPicPr>
          <p:cNvPr id="1026" name="Picture 2">
            <a:extLst>
              <a:ext uri="{FF2B5EF4-FFF2-40B4-BE49-F238E27FC236}">
                <a16:creationId xmlns:a16="http://schemas.microsoft.com/office/drawing/2014/main" id="{0C3B11E1-B88A-FA45-8AD4-478E10242AA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32642" y="1857983"/>
            <a:ext cx="3456723" cy="1944406"/>
          </a:xfrm>
          <a:prstGeom prst="rect">
            <a:avLst/>
          </a:prstGeom>
          <a:solidFill>
            <a:srgbClr val="FFFFFF"/>
          </a:solidFill>
        </p:spPr>
      </p:pic>
    </p:spTree>
    <p:extLst>
      <p:ext uri="{BB962C8B-B14F-4D97-AF65-F5344CB8AC3E}">
        <p14:creationId xmlns:p14="http://schemas.microsoft.com/office/powerpoint/2010/main" val="309143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A1E78E-E985-552C-3100-1DF3A4507BF3}"/>
              </a:ext>
            </a:extLst>
          </p:cNvPr>
          <p:cNvSpPr>
            <a:spLocks noGrp="1"/>
          </p:cNvSpPr>
          <p:nvPr>
            <p:ph type="title"/>
          </p:nvPr>
        </p:nvSpPr>
        <p:spPr>
          <a:xfrm>
            <a:off x="629919" y="841457"/>
            <a:ext cx="3484881" cy="883526"/>
          </a:xfrm>
        </p:spPr>
        <p:txBody>
          <a:bodyPr anchor="t">
            <a:normAutofit/>
          </a:bodyPr>
          <a:lstStyle/>
          <a:p>
            <a:r>
              <a:rPr lang="en-GB" dirty="0"/>
              <a:t>How Garbage Collector works?</a:t>
            </a:r>
            <a:endParaRPr lang="en-IN" dirty="0"/>
          </a:p>
        </p:txBody>
      </p:sp>
      <p:graphicFrame>
        <p:nvGraphicFramePr>
          <p:cNvPr id="7" name="Content Placeholder 2">
            <a:extLst>
              <a:ext uri="{FF2B5EF4-FFF2-40B4-BE49-F238E27FC236}">
                <a16:creationId xmlns:a16="http://schemas.microsoft.com/office/drawing/2014/main" id="{57B3635E-1227-9CA6-59F8-75FD89BDD64F}"/>
              </a:ext>
            </a:extLst>
          </p:cNvPr>
          <p:cNvGraphicFramePr>
            <a:graphicFrameLocks noGrp="1"/>
          </p:cNvGraphicFramePr>
          <p:nvPr>
            <p:ph idx="11"/>
            <p:extLst>
              <p:ext uri="{D42A27DB-BD31-4B8C-83A1-F6EECF244321}">
                <p14:modId xmlns:p14="http://schemas.microsoft.com/office/powerpoint/2010/main" val="4025722344"/>
              </p:ext>
            </p:extLst>
          </p:nvPr>
        </p:nvGraphicFramePr>
        <p:xfrm>
          <a:off x="4736672" y="334505"/>
          <a:ext cx="7126715" cy="5513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a:extLst>
              <a:ext uri="{FF2B5EF4-FFF2-40B4-BE49-F238E27FC236}">
                <a16:creationId xmlns:a16="http://schemas.microsoft.com/office/drawing/2014/main" id="{392CF5CA-81D1-B9A8-A740-799CCE2CC441}"/>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327025" y="2877149"/>
            <a:ext cx="4106863" cy="2567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093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A1E78E-E985-552C-3100-1DF3A4507BF3}"/>
              </a:ext>
            </a:extLst>
          </p:cNvPr>
          <p:cNvSpPr>
            <a:spLocks noGrp="1"/>
          </p:cNvSpPr>
          <p:nvPr>
            <p:ph type="title"/>
          </p:nvPr>
        </p:nvSpPr>
        <p:spPr>
          <a:xfrm>
            <a:off x="629919" y="841457"/>
            <a:ext cx="3484881" cy="883526"/>
          </a:xfrm>
        </p:spPr>
        <p:txBody>
          <a:bodyPr anchor="t">
            <a:normAutofit/>
          </a:bodyPr>
          <a:lstStyle/>
          <a:p>
            <a:r>
              <a:rPr lang="en-GB" dirty="0"/>
              <a:t>Generational Approach</a:t>
            </a:r>
            <a:endParaRPr lang="en-IN" dirty="0"/>
          </a:p>
        </p:txBody>
      </p:sp>
      <p:pic>
        <p:nvPicPr>
          <p:cNvPr id="3076" name="Picture 4" descr="image-center">
            <a:extLst>
              <a:ext uri="{FF2B5EF4-FFF2-40B4-BE49-F238E27FC236}">
                <a16:creationId xmlns:a16="http://schemas.microsoft.com/office/drawing/2014/main" id="{7A91B4B9-AFB7-40F0-D3B6-693F3628519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3718" y="2435762"/>
            <a:ext cx="3512272" cy="3450807"/>
          </a:xfrm>
          <a:prstGeom prst="rect">
            <a:avLst/>
          </a:prstGeom>
          <a:solidFill>
            <a:srgbClr val="FFFFFF"/>
          </a:solidFill>
        </p:spPr>
      </p:pic>
      <p:sp>
        <p:nvSpPr>
          <p:cNvPr id="3" name="Content Placeholder 2">
            <a:extLst>
              <a:ext uri="{FF2B5EF4-FFF2-40B4-BE49-F238E27FC236}">
                <a16:creationId xmlns:a16="http://schemas.microsoft.com/office/drawing/2014/main" id="{2B4D15A0-8D68-C6CD-9372-2F8DF135075C}"/>
              </a:ext>
            </a:extLst>
          </p:cNvPr>
          <p:cNvSpPr>
            <a:spLocks noGrp="1"/>
          </p:cNvSpPr>
          <p:nvPr>
            <p:ph idx="11"/>
          </p:nvPr>
        </p:nvSpPr>
        <p:spPr>
          <a:xfrm>
            <a:off x="4736672" y="334505"/>
            <a:ext cx="7126715" cy="5513185"/>
          </a:xfrm>
        </p:spPr>
        <p:txBody>
          <a:bodyPr>
            <a:normAutofit/>
          </a:bodyPr>
          <a:lstStyle/>
          <a:p>
            <a:r>
              <a:rPr lang="en-GB" dirty="0"/>
              <a:t>The GC uses a </a:t>
            </a:r>
            <a:r>
              <a:rPr lang="en-GB" b="1" dirty="0"/>
              <a:t>generational approach</a:t>
            </a:r>
            <a:r>
              <a:rPr lang="en-GB" dirty="0"/>
              <a:t> to optimize performance.:</a:t>
            </a:r>
          </a:p>
          <a:p>
            <a:endParaRPr lang="en-GB" b="1" dirty="0"/>
          </a:p>
          <a:p>
            <a:r>
              <a:rPr lang="en-GB" b="1" dirty="0"/>
              <a:t>Generation 0</a:t>
            </a:r>
            <a:r>
              <a:rPr lang="en-GB" dirty="0"/>
              <a:t>:</a:t>
            </a:r>
          </a:p>
          <a:p>
            <a:r>
              <a:rPr lang="en-GB" dirty="0"/>
              <a:t> Newly allocated objects.</a:t>
            </a:r>
          </a:p>
          <a:p>
            <a:r>
              <a:rPr lang="en-GB" dirty="0"/>
              <a:t> Most objects are collected here because they tend to have a short lifespan.</a:t>
            </a:r>
          </a:p>
          <a:p>
            <a:endParaRPr lang="en-GB" b="1" dirty="0"/>
          </a:p>
          <a:p>
            <a:r>
              <a:rPr lang="en-GB" b="1" dirty="0"/>
              <a:t>Generation 1</a:t>
            </a:r>
            <a:r>
              <a:rPr lang="en-GB" dirty="0"/>
              <a:t>: </a:t>
            </a:r>
          </a:p>
          <a:p>
            <a:r>
              <a:rPr lang="en-GB" dirty="0"/>
              <a:t>Objects that have survived one GC collection. </a:t>
            </a:r>
          </a:p>
          <a:p>
            <a:r>
              <a:rPr lang="en-GB" dirty="0"/>
              <a:t>These objects are promoted to Generation 1.</a:t>
            </a:r>
          </a:p>
          <a:p>
            <a:endParaRPr lang="en-GB" b="1" dirty="0"/>
          </a:p>
          <a:p>
            <a:r>
              <a:rPr lang="en-GB" b="1" dirty="0"/>
              <a:t>Generation 2</a:t>
            </a:r>
            <a:r>
              <a:rPr lang="en-GB" dirty="0"/>
              <a:t>: </a:t>
            </a:r>
          </a:p>
          <a:p>
            <a:r>
              <a:rPr lang="en-GB" dirty="0"/>
              <a:t>Objects that have survived multiple collections. </a:t>
            </a:r>
          </a:p>
          <a:p>
            <a:r>
              <a:rPr lang="en-GB" dirty="0"/>
              <a:t>These are the long-lived objects, and the GC runs less frequently on this generation.</a:t>
            </a:r>
            <a:endParaRPr lang="en-IN" dirty="0"/>
          </a:p>
        </p:txBody>
      </p:sp>
    </p:spTree>
    <p:extLst>
      <p:ext uri="{BB962C8B-B14F-4D97-AF65-F5344CB8AC3E}">
        <p14:creationId xmlns:p14="http://schemas.microsoft.com/office/powerpoint/2010/main" val="271001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A1E78E-E985-552C-3100-1DF3A4507BF3}"/>
              </a:ext>
            </a:extLst>
          </p:cNvPr>
          <p:cNvSpPr>
            <a:spLocks noGrp="1"/>
          </p:cNvSpPr>
          <p:nvPr>
            <p:ph type="title"/>
          </p:nvPr>
        </p:nvSpPr>
        <p:spPr>
          <a:xfrm>
            <a:off x="629919" y="841457"/>
            <a:ext cx="3484881" cy="883526"/>
          </a:xfrm>
        </p:spPr>
        <p:txBody>
          <a:bodyPr anchor="t">
            <a:normAutofit/>
          </a:bodyPr>
          <a:lstStyle/>
          <a:p>
            <a:r>
              <a:rPr lang="en-GB" dirty="0"/>
              <a:t>Finalization </a:t>
            </a:r>
            <a:endParaRPr lang="en-IN" dirty="0"/>
          </a:p>
        </p:txBody>
      </p:sp>
      <p:pic>
        <p:nvPicPr>
          <p:cNvPr id="4098" name="Picture 2">
            <a:extLst>
              <a:ext uri="{FF2B5EF4-FFF2-40B4-BE49-F238E27FC236}">
                <a16:creationId xmlns:a16="http://schemas.microsoft.com/office/drawing/2014/main" id="{B04BACB0-7376-159B-09E0-C48D1D92D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860" r="9000"/>
          <a:stretch/>
        </p:blipFill>
        <p:spPr bwMode="auto">
          <a:xfrm>
            <a:off x="326477" y="2435762"/>
            <a:ext cx="4106755" cy="3450807"/>
          </a:xfrm>
          <a:prstGeom prst="rect">
            <a:avLst/>
          </a:prstGeom>
          <a:solidFill>
            <a:srgbClr val="FFFFFF"/>
          </a:solidFill>
        </p:spPr>
      </p:pic>
      <p:sp>
        <p:nvSpPr>
          <p:cNvPr id="3" name="Content Placeholder 2">
            <a:extLst>
              <a:ext uri="{FF2B5EF4-FFF2-40B4-BE49-F238E27FC236}">
                <a16:creationId xmlns:a16="http://schemas.microsoft.com/office/drawing/2014/main" id="{F7719CFC-2CC8-B00E-FA7F-E735D0AD6C5D}"/>
              </a:ext>
            </a:extLst>
          </p:cNvPr>
          <p:cNvSpPr>
            <a:spLocks noGrp="1"/>
          </p:cNvSpPr>
          <p:nvPr>
            <p:ph idx="11"/>
          </p:nvPr>
        </p:nvSpPr>
        <p:spPr>
          <a:xfrm>
            <a:off x="4736672" y="334505"/>
            <a:ext cx="7126715" cy="5513185"/>
          </a:xfrm>
        </p:spPr>
        <p:txBody>
          <a:bodyPr>
            <a:normAutofit/>
          </a:bodyPr>
          <a:lstStyle/>
          <a:p>
            <a:r>
              <a:rPr lang="en-GB" b="1" dirty="0"/>
              <a:t>Finalization</a:t>
            </a:r>
            <a:r>
              <a:rPr lang="en-GB" dirty="0"/>
              <a:t> </a:t>
            </a:r>
          </a:p>
          <a:p>
            <a:r>
              <a:rPr lang="en-GB" dirty="0"/>
              <a:t>Is a  process where an object is cleaned up before it is garbage collected. </a:t>
            </a:r>
          </a:p>
          <a:p>
            <a:endParaRPr lang="en-GB" dirty="0"/>
          </a:p>
          <a:p>
            <a:r>
              <a:rPr lang="en-GB" b="1" dirty="0"/>
              <a:t>Finalization Types:</a:t>
            </a:r>
          </a:p>
          <a:p>
            <a:r>
              <a:rPr lang="en-GB" b="1" dirty="0"/>
              <a:t>Deterministic</a:t>
            </a:r>
            <a:r>
              <a:rPr lang="en-GB" dirty="0"/>
              <a:t> and </a:t>
            </a:r>
            <a:r>
              <a:rPr lang="en-GB" b="1" dirty="0"/>
              <a:t>non-deterministic</a:t>
            </a:r>
            <a:r>
              <a:rPr lang="en-GB" dirty="0"/>
              <a:t>.</a:t>
            </a:r>
          </a:p>
          <a:p>
            <a:endParaRPr lang="en-GB" dirty="0"/>
          </a:p>
          <a:p>
            <a:r>
              <a:rPr lang="en-GB" b="1" dirty="0"/>
              <a:t>Deterministic finalization </a:t>
            </a:r>
          </a:p>
          <a:p>
            <a:r>
              <a:rPr lang="en-GB" b="1" dirty="0"/>
              <a:t>A</a:t>
            </a:r>
            <a:r>
              <a:rPr lang="en-GB" dirty="0"/>
              <a:t>bility to explicitly release resources (such as file handles, database connections, etc.) </a:t>
            </a:r>
          </a:p>
          <a:p>
            <a:pPr marL="0" indent="0">
              <a:buNone/>
            </a:pPr>
            <a:r>
              <a:rPr lang="en-GB" dirty="0"/>
              <a:t>	at a known point in time, when you're done using an object.</a:t>
            </a:r>
          </a:p>
          <a:p>
            <a:r>
              <a:rPr lang="en-GB" b="1" dirty="0"/>
              <a:t>Non-deterministic finalization </a:t>
            </a:r>
          </a:p>
          <a:p>
            <a:r>
              <a:rPr lang="en-GB" dirty="0"/>
              <a:t>Automatic releasing resources by garbage collection implicitly.</a:t>
            </a:r>
          </a:p>
          <a:p>
            <a:r>
              <a:rPr lang="en-GB" dirty="0"/>
              <a:t>We cannot predict exactly when it will happen  </a:t>
            </a:r>
          </a:p>
          <a:p>
            <a:pPr lvl="1"/>
            <a:r>
              <a:rPr lang="en-GB" dirty="0"/>
              <a:t>Due to GC behaviour Demon Thread.</a:t>
            </a:r>
            <a:endParaRPr lang="en-IN" dirty="0"/>
          </a:p>
        </p:txBody>
      </p:sp>
    </p:spTree>
    <p:extLst>
      <p:ext uri="{BB962C8B-B14F-4D97-AF65-F5344CB8AC3E}">
        <p14:creationId xmlns:p14="http://schemas.microsoft.com/office/powerpoint/2010/main" val="2937952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A1E78E-E985-552C-3100-1DF3A4507BF3}"/>
              </a:ext>
            </a:extLst>
          </p:cNvPr>
          <p:cNvSpPr>
            <a:spLocks noGrp="1"/>
          </p:cNvSpPr>
          <p:nvPr>
            <p:ph type="title"/>
          </p:nvPr>
        </p:nvSpPr>
        <p:spPr>
          <a:xfrm>
            <a:off x="629919" y="841457"/>
            <a:ext cx="3484881" cy="883526"/>
          </a:xfrm>
        </p:spPr>
        <p:txBody>
          <a:bodyPr anchor="t">
            <a:normAutofit/>
          </a:bodyPr>
          <a:lstStyle/>
          <a:p>
            <a:r>
              <a:rPr lang="en-GB" b="1" dirty="0"/>
              <a:t>Deterministic finalization</a:t>
            </a:r>
            <a:endParaRPr lang="en-IN" dirty="0"/>
          </a:p>
        </p:txBody>
      </p:sp>
      <p:pic>
        <p:nvPicPr>
          <p:cNvPr id="5124" name="Picture 4" descr="to dispose definition and meaning">
            <a:extLst>
              <a:ext uri="{FF2B5EF4-FFF2-40B4-BE49-F238E27FC236}">
                <a16:creationId xmlns:a16="http://schemas.microsoft.com/office/drawing/2014/main" id="{D531EAB0-147D-98DC-DF25-906FFD2A1C9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6477" y="2518463"/>
            <a:ext cx="4106755" cy="3285404"/>
          </a:xfrm>
          <a:prstGeom prst="rect">
            <a:avLst/>
          </a:prstGeom>
          <a:solidFill>
            <a:srgbClr val="FFFFFF"/>
          </a:solidFill>
        </p:spPr>
      </p:pic>
      <p:sp>
        <p:nvSpPr>
          <p:cNvPr id="3" name="Content Placeholder 2">
            <a:extLst>
              <a:ext uri="{FF2B5EF4-FFF2-40B4-BE49-F238E27FC236}">
                <a16:creationId xmlns:a16="http://schemas.microsoft.com/office/drawing/2014/main" id="{F7719CFC-2CC8-B00E-FA7F-E735D0AD6C5D}"/>
              </a:ext>
            </a:extLst>
          </p:cNvPr>
          <p:cNvSpPr>
            <a:spLocks noGrp="1"/>
          </p:cNvSpPr>
          <p:nvPr>
            <p:ph idx="11"/>
          </p:nvPr>
        </p:nvSpPr>
        <p:spPr>
          <a:xfrm>
            <a:off x="4736672" y="334505"/>
            <a:ext cx="7126715" cy="5513185"/>
          </a:xfrm>
        </p:spPr>
        <p:txBody>
          <a:bodyPr>
            <a:normAutofit lnSpcReduction="10000"/>
          </a:bodyPr>
          <a:lstStyle/>
          <a:p>
            <a:pPr marL="216000" lvl="1" indent="0">
              <a:buNone/>
            </a:pPr>
            <a:r>
              <a:rPr lang="en-GB" dirty="0"/>
              <a:t>public class </a:t>
            </a:r>
            <a:r>
              <a:rPr lang="en-GB" dirty="0" err="1"/>
              <a:t>DbManager</a:t>
            </a:r>
            <a:r>
              <a:rPr lang="en-GB" dirty="0"/>
              <a:t> : </a:t>
            </a:r>
            <a:r>
              <a:rPr lang="en-GB" dirty="0" err="1"/>
              <a:t>IDisposable</a:t>
            </a:r>
            <a:endParaRPr lang="en-GB" dirty="0"/>
          </a:p>
          <a:p>
            <a:pPr marL="216000" lvl="1" indent="0">
              <a:buNone/>
            </a:pPr>
            <a:r>
              <a:rPr lang="en-GB" dirty="0"/>
              <a:t>{</a:t>
            </a:r>
          </a:p>
          <a:p>
            <a:pPr marL="432000" lvl="2" indent="0">
              <a:buNone/>
            </a:pPr>
            <a:r>
              <a:rPr lang="en-GB" dirty="0"/>
              <a:t>    private bool disposed = false;</a:t>
            </a:r>
          </a:p>
          <a:p>
            <a:pPr marL="432000" lvl="2" indent="0">
              <a:buNone/>
            </a:pPr>
            <a:endParaRPr lang="en-GB" dirty="0"/>
          </a:p>
          <a:p>
            <a:pPr marL="432000" lvl="2" indent="0">
              <a:buNone/>
            </a:pPr>
            <a:r>
              <a:rPr lang="en-GB" dirty="0"/>
              <a:t>    public void Dispose()</a:t>
            </a:r>
          </a:p>
          <a:p>
            <a:pPr marL="432000" lvl="2" indent="0">
              <a:buNone/>
            </a:pPr>
            <a:r>
              <a:rPr lang="en-GB" dirty="0"/>
              <a:t>    {     </a:t>
            </a:r>
          </a:p>
          <a:p>
            <a:pPr marL="432000" lvl="2" indent="0">
              <a:buNone/>
            </a:pPr>
            <a:r>
              <a:rPr lang="en-GB" dirty="0"/>
              <a:t>	//release resources</a:t>
            </a:r>
          </a:p>
          <a:p>
            <a:pPr marL="432000" lvl="2" indent="0">
              <a:buNone/>
            </a:pPr>
            <a:r>
              <a:rPr lang="en-GB" dirty="0"/>
              <a:t>        GC.SuppressFinalize(this);   }</a:t>
            </a:r>
          </a:p>
          <a:p>
            <a:pPr marL="432000" lvl="2" indent="0">
              <a:buNone/>
            </a:pPr>
            <a:r>
              <a:rPr lang="en-GB" dirty="0"/>
              <a:t>    }</a:t>
            </a:r>
          </a:p>
          <a:p>
            <a:pPr marL="432000" lvl="2" indent="0">
              <a:buNone/>
            </a:pPr>
            <a:endParaRPr lang="en-GB" dirty="0"/>
          </a:p>
          <a:p>
            <a:pPr marL="432000" lvl="2" indent="0">
              <a:buNone/>
            </a:pPr>
            <a:r>
              <a:rPr lang="en-GB" dirty="0"/>
              <a:t> ~ </a:t>
            </a:r>
            <a:r>
              <a:rPr lang="en-GB" dirty="0" err="1"/>
              <a:t>DbManager</a:t>
            </a:r>
            <a:r>
              <a:rPr lang="en-GB" dirty="0"/>
              <a:t>()    {</a:t>
            </a:r>
          </a:p>
          <a:p>
            <a:pPr marL="432000" lvl="2" indent="0">
              <a:buNone/>
            </a:pPr>
            <a:r>
              <a:rPr lang="en-GB" dirty="0"/>
              <a:t> // release resources</a:t>
            </a:r>
          </a:p>
          <a:p>
            <a:pPr marL="432000" lvl="2" indent="0">
              <a:buNone/>
            </a:pPr>
            <a:r>
              <a:rPr lang="en-GB" dirty="0"/>
              <a:t>}</a:t>
            </a:r>
          </a:p>
          <a:p>
            <a:pPr marL="432000" lvl="2" indent="0">
              <a:buNone/>
            </a:pPr>
            <a:r>
              <a:rPr lang="en-GB" dirty="0"/>
              <a:t>//main code</a:t>
            </a:r>
          </a:p>
          <a:p>
            <a:pPr marL="432000" lvl="2" indent="0">
              <a:buNone/>
            </a:pPr>
            <a:r>
              <a:rPr lang="en-GB" dirty="0"/>
              <a:t>Using(  </a:t>
            </a:r>
            <a:r>
              <a:rPr lang="en-GB" dirty="0" err="1"/>
              <a:t>DbManager</a:t>
            </a:r>
            <a:r>
              <a:rPr lang="en-GB" dirty="0"/>
              <a:t> </a:t>
            </a:r>
            <a:r>
              <a:rPr lang="en-GB" dirty="0" err="1"/>
              <a:t>mgr</a:t>
            </a:r>
            <a:r>
              <a:rPr lang="en-GB" dirty="0"/>
              <a:t>= new </a:t>
            </a:r>
            <a:r>
              <a:rPr lang="en-GB" dirty="0" err="1"/>
              <a:t>DbManager</a:t>
            </a:r>
            <a:r>
              <a:rPr lang="en-GB" dirty="0"/>
              <a:t>)</a:t>
            </a:r>
          </a:p>
          <a:p>
            <a:pPr marL="432000" lvl="2" indent="0">
              <a:buNone/>
            </a:pPr>
            <a:r>
              <a:rPr lang="en-GB" dirty="0"/>
              <a:t>{</a:t>
            </a:r>
          </a:p>
          <a:p>
            <a:pPr marL="432000" lvl="2" indent="0">
              <a:buNone/>
            </a:pPr>
            <a:r>
              <a:rPr lang="en-GB" dirty="0"/>
              <a:t>  …..</a:t>
            </a:r>
          </a:p>
          <a:p>
            <a:pPr marL="432000" lvl="2" indent="0">
              <a:buNone/>
            </a:pPr>
            <a:r>
              <a:rPr lang="en-GB" dirty="0"/>
              <a:t>}</a:t>
            </a:r>
          </a:p>
          <a:p>
            <a:pPr marL="0" indent="0">
              <a:lnSpc>
                <a:spcPct val="90000"/>
              </a:lnSpc>
              <a:buNone/>
            </a:pPr>
            <a:endParaRPr lang="en-GB" dirty="0"/>
          </a:p>
          <a:p>
            <a:pPr marL="0" indent="0">
              <a:lnSpc>
                <a:spcPct val="90000"/>
              </a:lnSpc>
              <a:buNone/>
            </a:pPr>
            <a:endParaRPr lang="en-GB" dirty="0"/>
          </a:p>
        </p:txBody>
      </p:sp>
    </p:spTree>
    <p:extLst>
      <p:ext uri="{BB962C8B-B14F-4D97-AF65-F5344CB8AC3E}">
        <p14:creationId xmlns:p14="http://schemas.microsoft.com/office/powerpoint/2010/main" val="200588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F7D4E0-B626-B829-C22B-F7633AA901F9}"/>
              </a:ext>
            </a:extLst>
          </p:cNvPr>
          <p:cNvSpPr>
            <a:spLocks noGrp="1"/>
          </p:cNvSpPr>
          <p:nvPr>
            <p:ph type="title"/>
          </p:nvPr>
        </p:nvSpPr>
        <p:spPr>
          <a:xfrm>
            <a:off x="838200" y="982651"/>
            <a:ext cx="10515600" cy="912442"/>
          </a:xfrm>
        </p:spPr>
        <p:txBody>
          <a:bodyPr/>
          <a:lstStyle>
            <a:lvl1pPr algn="ctr">
              <a:defRPr>
                <a:solidFill>
                  <a:schemeClr val="bg1"/>
                </a:solidFill>
              </a:defRPr>
            </a:lvl1pPr>
          </a:lstStyle>
          <a:p>
            <a:r>
              <a:rPr lang="en-US"/>
              <a:t>THANK YOU</a:t>
            </a:r>
            <a:endParaRPr lang="en-AU"/>
          </a:p>
        </p:txBody>
      </p:sp>
      <p:sp>
        <p:nvSpPr>
          <p:cNvPr id="10" name="TextBox 9">
            <a:extLst>
              <a:ext uri="{FF2B5EF4-FFF2-40B4-BE49-F238E27FC236}">
                <a16:creationId xmlns:a16="http://schemas.microsoft.com/office/drawing/2014/main" id="{F710EBC3-FC48-8525-A1B8-08D84C429404}"/>
              </a:ext>
            </a:extLst>
          </p:cNvPr>
          <p:cNvSpPr txBox="1"/>
          <p:nvPr/>
        </p:nvSpPr>
        <p:spPr>
          <a:xfrm>
            <a:off x="4956377" y="4529988"/>
            <a:ext cx="2279247" cy="401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635"/>
              </a:spcAft>
              <a:buClrTx/>
              <a:buSzTx/>
              <a:buFontTx/>
              <a:buNone/>
              <a:tabLst/>
              <a:defRPr/>
            </a:pPr>
            <a:r>
              <a:rPr kumimoji="0" lang="en-IN" sz="2011" b="1" i="0" u="none" strike="noStrike" kern="1200" cap="none" spc="0" normalizeH="0" baseline="0" noProof="0" dirty="0">
                <a:ln>
                  <a:noFill/>
                </a:ln>
                <a:solidFill>
                  <a:schemeClr val="tx1">
                    <a:lumMod val="50000"/>
                  </a:schemeClr>
                </a:solidFill>
                <a:effectLst/>
                <a:uLnTx/>
                <a:uFillTx/>
                <a:latin typeface="Calibri" panose="020F0502020204030204" pitchFamily="34" charset="0"/>
                <a:ea typeface="+mn-ea"/>
                <a:cs typeface="Calibri" panose="020F0502020204030204" pitchFamily="34" charset="0"/>
              </a:rPr>
              <a:t>CONNECT WITH US</a:t>
            </a:r>
          </a:p>
        </p:txBody>
      </p:sp>
      <p:grpSp>
        <p:nvGrpSpPr>
          <p:cNvPr id="2" name="Group 1">
            <a:extLst>
              <a:ext uri="{FF2B5EF4-FFF2-40B4-BE49-F238E27FC236}">
                <a16:creationId xmlns:a16="http://schemas.microsoft.com/office/drawing/2014/main" id="{BCC0B146-41E4-AE8A-0111-5DCD03D805F9}"/>
              </a:ext>
            </a:extLst>
          </p:cNvPr>
          <p:cNvGrpSpPr/>
          <p:nvPr/>
        </p:nvGrpSpPr>
        <p:grpSpPr>
          <a:xfrm>
            <a:off x="1491526" y="2331833"/>
            <a:ext cx="8878978" cy="1028443"/>
            <a:chOff x="1711625" y="2321673"/>
            <a:chExt cx="8878978" cy="1028443"/>
          </a:xfrm>
        </p:grpSpPr>
        <p:sp>
          <p:nvSpPr>
            <p:cNvPr id="3" name="TextBox 2">
              <a:extLst>
                <a:ext uri="{FF2B5EF4-FFF2-40B4-BE49-F238E27FC236}">
                  <a16:creationId xmlns:a16="http://schemas.microsoft.com/office/drawing/2014/main" id="{720C7CA8-CDC0-8A32-3F5D-54D4CA07612E}"/>
                </a:ext>
              </a:extLst>
            </p:cNvPr>
            <p:cNvSpPr txBox="1"/>
            <p:nvPr/>
          </p:nvSpPr>
          <p:spPr>
            <a:xfrm>
              <a:off x="1711625" y="2324194"/>
              <a:ext cx="3355323" cy="1025922"/>
            </a:xfrm>
            <a:prstGeom prst="rect">
              <a:avLst/>
            </a:prstGeom>
            <a:noFill/>
          </p:spPr>
          <p:txBody>
            <a:bodyPr wrap="square" rtlCol="0">
              <a:spAutoFit/>
            </a:bodyPr>
            <a:lstStyle/>
            <a:p>
              <a:pPr algn="r">
                <a:spcAft>
                  <a:spcPts val="400"/>
                </a:spcAft>
              </a:pPr>
              <a:r>
                <a:rPr lang="en-IN" b="1">
                  <a:solidFill>
                    <a:schemeClr val="bg1"/>
                  </a:solidFill>
                  <a:latin typeface="Calibri" panose="020F0502020204030204" pitchFamily="34" charset="0"/>
                  <a:cs typeface="Calibri" panose="020F0502020204030204" pitchFamily="34" charset="0"/>
                </a:rPr>
                <a:t>(844) 720-6678</a:t>
              </a:r>
            </a:p>
            <a:p>
              <a:pPr algn="r">
                <a:spcAft>
                  <a:spcPts val="400"/>
                </a:spcAft>
              </a:pPr>
              <a:r>
                <a:rPr lang="en-IN" b="1">
                  <a:solidFill>
                    <a:schemeClr val="bg1"/>
                  </a:solidFill>
                  <a:latin typeface="Calibri" panose="020F0502020204030204" pitchFamily="34" charset="0"/>
                  <a:cs typeface="Calibri" panose="020F0502020204030204" pitchFamily="34" charset="0"/>
                </a:rPr>
                <a:t>info@simplifyhealthcare.com</a:t>
              </a:r>
            </a:p>
            <a:p>
              <a:pPr algn="r">
                <a:spcAft>
                  <a:spcPts val="400"/>
                </a:spcAft>
              </a:pPr>
              <a:r>
                <a:rPr lang="en-IN" b="1">
                  <a:solidFill>
                    <a:schemeClr val="bg1"/>
                  </a:solidFill>
                  <a:latin typeface="Calibri" panose="020F0502020204030204" pitchFamily="34" charset="0"/>
                  <a:cs typeface="Calibri" panose="020F0502020204030204" pitchFamily="34" charset="0"/>
                </a:rPr>
                <a:t>simplifyhealthcare.com</a:t>
              </a:r>
            </a:p>
          </p:txBody>
        </p:sp>
        <p:sp>
          <p:nvSpPr>
            <p:cNvPr id="6" name="TextBox 5">
              <a:extLst>
                <a:ext uri="{FF2B5EF4-FFF2-40B4-BE49-F238E27FC236}">
                  <a16:creationId xmlns:a16="http://schemas.microsoft.com/office/drawing/2014/main" id="{1B2E7442-400C-EA04-4607-A6D8DD3852FF}"/>
                </a:ext>
              </a:extLst>
            </p:cNvPr>
            <p:cNvSpPr txBox="1"/>
            <p:nvPr/>
          </p:nvSpPr>
          <p:spPr>
            <a:xfrm>
              <a:off x="5267389" y="2321673"/>
              <a:ext cx="5323214" cy="1005403"/>
            </a:xfrm>
            <a:prstGeom prst="rect">
              <a:avLst/>
            </a:prstGeom>
            <a:noFill/>
          </p:spPr>
          <p:txBody>
            <a:bodyPr wrap="square" rtlCol="0">
              <a:spAutoFit/>
            </a:bodyPr>
            <a:lstStyle/>
            <a:p>
              <a:pPr>
                <a:spcAft>
                  <a:spcPts val="800"/>
                </a:spcAft>
              </a:pPr>
              <a:r>
                <a:rPr lang="en-US" b="1" dirty="0">
                  <a:solidFill>
                    <a:schemeClr val="bg1"/>
                  </a:solidFill>
                  <a:latin typeface="Calibri" panose="020F0502020204030204" pitchFamily="34" charset="0"/>
                  <a:cs typeface="Calibri" panose="020F0502020204030204" pitchFamily="34" charset="0"/>
                </a:rPr>
                <a:t>Simplify Healthcare</a:t>
              </a:r>
            </a:p>
            <a:p>
              <a:pPr>
                <a:spcAft>
                  <a:spcPts val="800"/>
                </a:spcAft>
              </a:pPr>
              <a:r>
                <a:rPr lang="en-IN" sz="1400" dirty="0">
                  <a:solidFill>
                    <a:schemeClr val="bg1"/>
                  </a:solidFill>
                  <a:latin typeface="Calibri" panose="020F0502020204030204" pitchFamily="34" charset="0"/>
                  <a:cs typeface="Calibri" panose="020F0502020204030204" pitchFamily="34" charset="0"/>
                </a:rPr>
                <a:t>U.S.: 600 N Commons Drive, Suite 110, Aurora, IL 60504</a:t>
              </a:r>
            </a:p>
            <a:p>
              <a:pPr>
                <a:spcAft>
                  <a:spcPts val="800"/>
                </a:spcAft>
              </a:pPr>
              <a:r>
                <a:rPr lang="en-US" sz="1400" dirty="0">
                  <a:solidFill>
                    <a:schemeClr val="bg1"/>
                  </a:solidFill>
                  <a:latin typeface="Calibri" panose="020F0502020204030204" pitchFamily="34" charset="0"/>
                  <a:cs typeface="Calibri" panose="020F0502020204030204" pitchFamily="34" charset="0"/>
                </a:rPr>
                <a:t>India: </a:t>
              </a:r>
              <a:r>
                <a:rPr lang="en-GB" sz="1400" dirty="0">
                  <a:solidFill>
                    <a:schemeClr val="bg1"/>
                  </a:solidFill>
                  <a:latin typeface="Calibri" panose="020F0502020204030204" pitchFamily="34" charset="0"/>
                  <a:cs typeface="Calibri" panose="020F0502020204030204" pitchFamily="34" charset="0"/>
                </a:rPr>
                <a:t>401/402, 4th Floor, Pentagon P-2, Magarpatta City, Pune 411013</a:t>
              </a:r>
              <a:endParaRPr lang="en-IN" sz="1400" dirty="0">
                <a:solidFill>
                  <a:schemeClr val="bg1"/>
                </a:solidFill>
                <a:latin typeface="Calibri" panose="020F0502020204030204" pitchFamily="34" charset="0"/>
                <a:cs typeface="Calibri" panose="020F0502020204030204" pitchFamily="34" charset="0"/>
              </a:endParaRPr>
            </a:p>
          </p:txBody>
        </p:sp>
        <p:cxnSp>
          <p:nvCxnSpPr>
            <p:cNvPr id="23" name="Straight Connector 22">
              <a:extLst>
                <a:ext uri="{FF2B5EF4-FFF2-40B4-BE49-F238E27FC236}">
                  <a16:creationId xmlns:a16="http://schemas.microsoft.com/office/drawing/2014/main" id="{A61691AC-D100-9075-DC70-15B10995928C}"/>
                </a:ext>
              </a:extLst>
            </p:cNvPr>
            <p:cNvCxnSpPr>
              <a:cxnSpLocks/>
            </p:cNvCxnSpPr>
            <p:nvPr/>
          </p:nvCxnSpPr>
          <p:spPr>
            <a:xfrm>
              <a:off x="5175442" y="2417954"/>
              <a:ext cx="0" cy="8357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ADE45BCF-F5CC-87C4-9036-C7D0CA651C1F}"/>
              </a:ext>
            </a:extLst>
          </p:cNvPr>
          <p:cNvGrpSpPr/>
          <p:nvPr/>
        </p:nvGrpSpPr>
        <p:grpSpPr>
          <a:xfrm>
            <a:off x="2547387" y="5075409"/>
            <a:ext cx="7214187" cy="460858"/>
            <a:chOff x="2547387" y="5075409"/>
            <a:chExt cx="7214187" cy="460858"/>
          </a:xfrm>
        </p:grpSpPr>
        <p:grpSp>
          <p:nvGrpSpPr>
            <p:cNvPr id="7" name="Group 6">
              <a:extLst>
                <a:ext uri="{FF2B5EF4-FFF2-40B4-BE49-F238E27FC236}">
                  <a16:creationId xmlns:a16="http://schemas.microsoft.com/office/drawing/2014/main" id="{170CE78F-75C0-8E70-6153-1DAA2148033C}"/>
                </a:ext>
              </a:extLst>
            </p:cNvPr>
            <p:cNvGrpSpPr/>
            <p:nvPr/>
          </p:nvGrpSpPr>
          <p:grpSpPr>
            <a:xfrm>
              <a:off x="4697757" y="5075409"/>
              <a:ext cx="1394706" cy="460858"/>
              <a:chOff x="4443635" y="5075409"/>
              <a:chExt cx="1394706" cy="460858"/>
            </a:xfrm>
          </p:grpSpPr>
          <p:grpSp>
            <p:nvGrpSpPr>
              <p:cNvPr id="30" name="Group 29">
                <a:extLst>
                  <a:ext uri="{FF2B5EF4-FFF2-40B4-BE49-F238E27FC236}">
                    <a16:creationId xmlns:a16="http://schemas.microsoft.com/office/drawing/2014/main" id="{AA0581DD-084E-EBE9-F3BC-5A8A59F8EA14}"/>
                  </a:ext>
                </a:extLst>
              </p:cNvPr>
              <p:cNvGrpSpPr/>
              <p:nvPr/>
            </p:nvGrpSpPr>
            <p:grpSpPr>
              <a:xfrm>
                <a:off x="4443635" y="5075409"/>
                <a:ext cx="460858" cy="460858"/>
                <a:chOff x="4451255" y="5075409"/>
                <a:chExt cx="460858" cy="460858"/>
              </a:xfrm>
            </p:grpSpPr>
            <p:sp>
              <p:nvSpPr>
                <p:cNvPr id="33" name="Oval 32">
                  <a:hlinkClick r:id="rId2"/>
                  <a:extLst>
                    <a:ext uri="{FF2B5EF4-FFF2-40B4-BE49-F238E27FC236}">
                      <a16:creationId xmlns:a16="http://schemas.microsoft.com/office/drawing/2014/main" id="{EF18A42C-AF9F-716B-D271-C792B0243435}"/>
                    </a:ext>
                  </a:extLst>
                </p:cNvPr>
                <p:cNvSpPr/>
                <p:nvPr/>
              </p:nvSpPr>
              <p:spPr>
                <a:xfrm>
                  <a:off x="4451255" y="5075409"/>
                  <a:ext cx="460858" cy="460858"/>
                </a:xfrm>
                <a:prstGeom prst="ellipse">
                  <a:avLst/>
                </a:prstGeom>
                <a:solidFill>
                  <a:srgbClr val="1195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4" name="Graphic 33">
                  <a:hlinkClick r:id="rId2"/>
                  <a:extLst>
                    <a:ext uri="{FF2B5EF4-FFF2-40B4-BE49-F238E27FC236}">
                      <a16:creationId xmlns:a16="http://schemas.microsoft.com/office/drawing/2014/main" id="{F18A5029-3794-C8D5-84A9-2C762DFEF9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34418" y="5208173"/>
                  <a:ext cx="294532" cy="201662"/>
                </a:xfrm>
                <a:prstGeom prst="rect">
                  <a:avLst/>
                </a:prstGeom>
              </p:spPr>
            </p:pic>
          </p:grpSp>
          <p:sp>
            <p:nvSpPr>
              <p:cNvPr id="31" name="TextBox 30">
                <a:hlinkClick r:id="rId2"/>
                <a:extLst>
                  <a:ext uri="{FF2B5EF4-FFF2-40B4-BE49-F238E27FC236}">
                    <a16:creationId xmlns:a16="http://schemas.microsoft.com/office/drawing/2014/main" id="{72101909-1AE5-A27B-4663-5A64475E0A05}"/>
                  </a:ext>
                </a:extLst>
              </p:cNvPr>
              <p:cNvSpPr txBox="1"/>
              <p:nvPr/>
            </p:nvSpPr>
            <p:spPr>
              <a:xfrm>
                <a:off x="4896768" y="5133015"/>
                <a:ext cx="941573" cy="338554"/>
              </a:xfrm>
              <a:prstGeom prst="rect">
                <a:avLst/>
              </a:prstGeom>
              <a:noFill/>
            </p:spPr>
            <p:txBody>
              <a:bodyPr wrap="square">
                <a:spAutoFit/>
              </a:bodyPr>
              <a:lstStyle/>
              <a:p>
                <a:pPr algn="ctr"/>
                <a:r>
                  <a:rPr lang="en-US" sz="1600" b="1" dirty="0">
                    <a:solidFill>
                      <a:srgbClr val="000000"/>
                    </a:solidFill>
                  </a:rPr>
                  <a:t>YouTube</a:t>
                </a:r>
              </a:p>
            </p:txBody>
          </p:sp>
        </p:grpSp>
        <p:grpSp>
          <p:nvGrpSpPr>
            <p:cNvPr id="8" name="Group 7">
              <a:extLst>
                <a:ext uri="{FF2B5EF4-FFF2-40B4-BE49-F238E27FC236}">
                  <a16:creationId xmlns:a16="http://schemas.microsoft.com/office/drawing/2014/main" id="{643A3474-09E4-FCD2-72AF-4FBC2260E5DC}"/>
                </a:ext>
              </a:extLst>
            </p:cNvPr>
            <p:cNvGrpSpPr/>
            <p:nvPr/>
          </p:nvGrpSpPr>
          <p:grpSpPr>
            <a:xfrm>
              <a:off x="8251034" y="5075409"/>
              <a:ext cx="1510540" cy="460858"/>
              <a:chOff x="8178165" y="5075409"/>
              <a:chExt cx="1510540" cy="460858"/>
            </a:xfrm>
          </p:grpSpPr>
          <p:grpSp>
            <p:nvGrpSpPr>
              <p:cNvPr id="25" name="Group 24">
                <a:extLst>
                  <a:ext uri="{FF2B5EF4-FFF2-40B4-BE49-F238E27FC236}">
                    <a16:creationId xmlns:a16="http://schemas.microsoft.com/office/drawing/2014/main" id="{F86CAB8E-12F3-81D9-2140-4F24505E3460}"/>
                  </a:ext>
                </a:extLst>
              </p:cNvPr>
              <p:cNvGrpSpPr/>
              <p:nvPr/>
            </p:nvGrpSpPr>
            <p:grpSpPr>
              <a:xfrm>
                <a:off x="8178165" y="5075409"/>
                <a:ext cx="460858" cy="460858"/>
                <a:chOff x="8178165" y="5075409"/>
                <a:chExt cx="460858" cy="460858"/>
              </a:xfrm>
            </p:grpSpPr>
            <p:sp>
              <p:nvSpPr>
                <p:cNvPr id="28" name="Oval 27">
                  <a:hlinkClick r:id="rId5"/>
                  <a:extLst>
                    <a:ext uri="{FF2B5EF4-FFF2-40B4-BE49-F238E27FC236}">
                      <a16:creationId xmlns:a16="http://schemas.microsoft.com/office/drawing/2014/main" id="{BD9662ED-F888-7E04-C7E9-C88762D9442A}"/>
                    </a:ext>
                  </a:extLst>
                </p:cNvPr>
                <p:cNvSpPr/>
                <p:nvPr/>
              </p:nvSpPr>
              <p:spPr>
                <a:xfrm>
                  <a:off x="8178165" y="5075409"/>
                  <a:ext cx="460858" cy="460858"/>
                </a:xfrm>
                <a:prstGeom prst="ellipse">
                  <a:avLst/>
                </a:prstGeom>
                <a:solidFill>
                  <a:srgbClr val="1195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9" name="Graphic 28">
                  <a:hlinkClick r:id="rId5"/>
                  <a:extLst>
                    <a:ext uri="{FF2B5EF4-FFF2-40B4-BE49-F238E27FC236}">
                      <a16:creationId xmlns:a16="http://schemas.microsoft.com/office/drawing/2014/main" id="{4A1461AF-75E2-CBA6-B646-75908A51D4E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81444" y="5178688"/>
                  <a:ext cx="254300" cy="254300"/>
                </a:xfrm>
                <a:prstGeom prst="rect">
                  <a:avLst/>
                </a:prstGeom>
              </p:spPr>
            </p:pic>
          </p:grpSp>
          <p:sp>
            <p:nvSpPr>
              <p:cNvPr id="26" name="TextBox 25">
                <a:hlinkClick r:id="rId5"/>
                <a:extLst>
                  <a:ext uri="{FF2B5EF4-FFF2-40B4-BE49-F238E27FC236}">
                    <a16:creationId xmlns:a16="http://schemas.microsoft.com/office/drawing/2014/main" id="{C284126F-FA88-748E-2D0C-50D0423C464C}"/>
                  </a:ext>
                </a:extLst>
              </p:cNvPr>
              <p:cNvSpPr txBox="1"/>
              <p:nvPr/>
            </p:nvSpPr>
            <p:spPr>
              <a:xfrm>
                <a:off x="8607488" y="5136561"/>
                <a:ext cx="1081217" cy="338554"/>
              </a:xfrm>
              <a:prstGeom prst="rect">
                <a:avLst/>
              </a:prstGeom>
              <a:noFill/>
            </p:spPr>
            <p:txBody>
              <a:bodyPr wrap="square">
                <a:spAutoFit/>
              </a:bodyPr>
              <a:lstStyle/>
              <a:p>
                <a:pPr algn="ctr"/>
                <a:r>
                  <a:rPr lang="en-US" sz="1600" b="1" dirty="0">
                    <a:solidFill>
                      <a:srgbClr val="000000"/>
                    </a:solidFill>
                  </a:rPr>
                  <a:t>Instagram </a:t>
                </a:r>
              </a:p>
            </p:txBody>
          </p:sp>
        </p:grpSp>
        <p:grpSp>
          <p:nvGrpSpPr>
            <p:cNvPr id="9" name="Group 8">
              <a:extLst>
                <a:ext uri="{FF2B5EF4-FFF2-40B4-BE49-F238E27FC236}">
                  <a16:creationId xmlns:a16="http://schemas.microsoft.com/office/drawing/2014/main" id="{AE88A10D-D244-9F93-7D75-C77ADA8E6BC3}"/>
                </a:ext>
              </a:extLst>
            </p:cNvPr>
            <p:cNvGrpSpPr/>
            <p:nvPr/>
          </p:nvGrpSpPr>
          <p:grpSpPr>
            <a:xfrm>
              <a:off x="2547387" y="5075409"/>
              <a:ext cx="1417630" cy="460858"/>
              <a:chOff x="2520238" y="5075409"/>
              <a:chExt cx="1417630" cy="460858"/>
            </a:xfrm>
          </p:grpSpPr>
          <p:sp>
            <p:nvSpPr>
              <p:cNvPr id="18" name="TextBox 17">
                <a:hlinkClick r:id="rId8"/>
                <a:extLst>
                  <a:ext uri="{FF2B5EF4-FFF2-40B4-BE49-F238E27FC236}">
                    <a16:creationId xmlns:a16="http://schemas.microsoft.com/office/drawing/2014/main" id="{8A18A35F-C0FE-65BB-3EE7-49CE159FA8B4}"/>
                  </a:ext>
                </a:extLst>
              </p:cNvPr>
              <p:cNvSpPr txBox="1"/>
              <p:nvPr/>
            </p:nvSpPr>
            <p:spPr>
              <a:xfrm>
                <a:off x="2913078" y="5136561"/>
                <a:ext cx="1024790" cy="338554"/>
              </a:xfrm>
              <a:prstGeom prst="rect">
                <a:avLst/>
              </a:prstGeom>
              <a:noFill/>
            </p:spPr>
            <p:txBody>
              <a:bodyPr wrap="square">
                <a:spAutoFit/>
              </a:bodyPr>
              <a:lstStyle/>
              <a:p>
                <a:pPr algn="ctr"/>
                <a:r>
                  <a:rPr lang="en-US" sz="1600" b="1" i="0" dirty="0">
                    <a:solidFill>
                      <a:srgbClr val="000000"/>
                    </a:solidFill>
                    <a:effectLst/>
                  </a:rPr>
                  <a:t>LinkedIn</a:t>
                </a:r>
              </a:p>
            </p:txBody>
          </p:sp>
          <p:grpSp>
            <p:nvGrpSpPr>
              <p:cNvPr id="20" name="Group 19">
                <a:extLst>
                  <a:ext uri="{FF2B5EF4-FFF2-40B4-BE49-F238E27FC236}">
                    <a16:creationId xmlns:a16="http://schemas.microsoft.com/office/drawing/2014/main" id="{0DA31B73-083F-6B90-12EF-26D85E4403EB}"/>
                  </a:ext>
                </a:extLst>
              </p:cNvPr>
              <p:cNvGrpSpPr/>
              <p:nvPr/>
            </p:nvGrpSpPr>
            <p:grpSpPr>
              <a:xfrm>
                <a:off x="2520238" y="5075409"/>
                <a:ext cx="460858" cy="460858"/>
                <a:chOff x="2504998" y="5075409"/>
                <a:chExt cx="460858" cy="460858"/>
              </a:xfrm>
            </p:grpSpPr>
            <p:sp>
              <p:nvSpPr>
                <p:cNvPr id="21" name="Oval 20">
                  <a:hlinkClick r:id="rId8"/>
                  <a:extLst>
                    <a:ext uri="{FF2B5EF4-FFF2-40B4-BE49-F238E27FC236}">
                      <a16:creationId xmlns:a16="http://schemas.microsoft.com/office/drawing/2014/main" id="{071444CA-C176-932B-C0A4-9E9988268F89}"/>
                    </a:ext>
                  </a:extLst>
                </p:cNvPr>
                <p:cNvSpPr/>
                <p:nvPr/>
              </p:nvSpPr>
              <p:spPr>
                <a:xfrm>
                  <a:off x="2504998" y="5075409"/>
                  <a:ext cx="460858" cy="460858"/>
                </a:xfrm>
                <a:prstGeom prst="ellipse">
                  <a:avLst/>
                </a:prstGeom>
                <a:solidFill>
                  <a:srgbClr val="1195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4" name="Graphic 23">
                  <a:hlinkClick r:id="rId8"/>
                  <a:extLst>
                    <a:ext uri="{FF2B5EF4-FFF2-40B4-BE49-F238E27FC236}">
                      <a16:creationId xmlns:a16="http://schemas.microsoft.com/office/drawing/2014/main" id="{29E1AE86-E429-1736-B3A3-5293F29C50B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620737" y="5187606"/>
                  <a:ext cx="240372" cy="236464"/>
                </a:xfrm>
                <a:prstGeom prst="rect">
                  <a:avLst/>
                </a:prstGeom>
              </p:spPr>
            </p:pic>
          </p:grpSp>
        </p:grpSp>
        <p:grpSp>
          <p:nvGrpSpPr>
            <p:cNvPr id="11" name="Group 10">
              <a:extLst>
                <a:ext uri="{FF2B5EF4-FFF2-40B4-BE49-F238E27FC236}">
                  <a16:creationId xmlns:a16="http://schemas.microsoft.com/office/drawing/2014/main" id="{244DE154-2569-0A4D-5033-CC20050814D0}"/>
                </a:ext>
              </a:extLst>
            </p:cNvPr>
            <p:cNvGrpSpPr/>
            <p:nvPr/>
          </p:nvGrpSpPr>
          <p:grpSpPr>
            <a:xfrm>
              <a:off x="6825203" y="5075409"/>
              <a:ext cx="693090" cy="460858"/>
              <a:chOff x="6359412" y="5075409"/>
              <a:chExt cx="693090" cy="460858"/>
            </a:xfrm>
          </p:grpSpPr>
          <p:sp>
            <p:nvSpPr>
              <p:cNvPr id="12" name="TextBox 11">
                <a:hlinkClick r:id="rId11"/>
                <a:extLst>
                  <a:ext uri="{FF2B5EF4-FFF2-40B4-BE49-F238E27FC236}">
                    <a16:creationId xmlns:a16="http://schemas.microsoft.com/office/drawing/2014/main" id="{DC8BDB5E-EC6E-42E5-4E20-E1A5A89DA42A}"/>
                  </a:ext>
                </a:extLst>
              </p:cNvPr>
              <p:cNvSpPr txBox="1"/>
              <p:nvPr/>
            </p:nvSpPr>
            <p:spPr>
              <a:xfrm>
                <a:off x="6792028" y="5136561"/>
                <a:ext cx="260474" cy="338554"/>
              </a:xfrm>
              <a:prstGeom prst="rect">
                <a:avLst/>
              </a:prstGeom>
              <a:noFill/>
            </p:spPr>
            <p:txBody>
              <a:bodyPr wrap="square">
                <a:spAutoFit/>
              </a:bodyPr>
              <a:lstStyle/>
              <a:p>
                <a:r>
                  <a:rPr lang="en-US" sz="1600" b="1" dirty="0">
                    <a:solidFill>
                      <a:srgbClr val="000000"/>
                    </a:solidFill>
                  </a:rPr>
                  <a:t>X</a:t>
                </a:r>
              </a:p>
            </p:txBody>
          </p:sp>
          <p:grpSp>
            <p:nvGrpSpPr>
              <p:cNvPr id="14" name="Group 13">
                <a:extLst>
                  <a:ext uri="{FF2B5EF4-FFF2-40B4-BE49-F238E27FC236}">
                    <a16:creationId xmlns:a16="http://schemas.microsoft.com/office/drawing/2014/main" id="{EBC03663-D26D-7D40-9BB0-4C99B2BDA9C5}"/>
                  </a:ext>
                </a:extLst>
              </p:cNvPr>
              <p:cNvGrpSpPr/>
              <p:nvPr/>
            </p:nvGrpSpPr>
            <p:grpSpPr>
              <a:xfrm>
                <a:off x="6359412" y="5075409"/>
                <a:ext cx="460858" cy="460858"/>
                <a:chOff x="6369572" y="5075409"/>
                <a:chExt cx="460858" cy="460858"/>
              </a:xfrm>
            </p:grpSpPr>
            <p:sp>
              <p:nvSpPr>
                <p:cNvPr id="15" name="Oval 14">
                  <a:hlinkClick r:id="rId11"/>
                  <a:extLst>
                    <a:ext uri="{FF2B5EF4-FFF2-40B4-BE49-F238E27FC236}">
                      <a16:creationId xmlns:a16="http://schemas.microsoft.com/office/drawing/2014/main" id="{131673FD-2F53-0A6C-4083-475B35D7C9B3}"/>
                    </a:ext>
                  </a:extLst>
                </p:cNvPr>
                <p:cNvSpPr/>
                <p:nvPr/>
              </p:nvSpPr>
              <p:spPr>
                <a:xfrm>
                  <a:off x="6369572" y="5075409"/>
                  <a:ext cx="460858" cy="460858"/>
                </a:xfrm>
                <a:prstGeom prst="ellipse">
                  <a:avLst/>
                </a:prstGeom>
                <a:solidFill>
                  <a:srgbClr val="1195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Graphic 16">
                  <a:hlinkClick r:id="rId11"/>
                  <a:extLst>
                    <a:ext uri="{FF2B5EF4-FFF2-40B4-BE49-F238E27FC236}">
                      <a16:creationId xmlns:a16="http://schemas.microsoft.com/office/drawing/2014/main" id="{21BAD192-E587-2C7E-C2A9-51B75F8E666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469764" y="5184342"/>
                  <a:ext cx="260474" cy="242993"/>
                </a:xfrm>
                <a:prstGeom prst="rect">
                  <a:avLst/>
                </a:prstGeom>
              </p:spPr>
            </p:pic>
          </p:grpSp>
        </p:grpSp>
      </p:grpSp>
    </p:spTree>
    <p:extLst>
      <p:ext uri="{BB962C8B-B14F-4D97-AF65-F5344CB8AC3E}">
        <p14:creationId xmlns:p14="http://schemas.microsoft.com/office/powerpoint/2010/main" val="794135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3_Simplify-Healthcare-EXTERNAL-2020%20%5bNEW%5d">
  <a:themeElements>
    <a:clrScheme name="Custom 3">
      <a:dk1>
        <a:srgbClr val="013668"/>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E456A67E-F849-432F-ADEF-C503FB0DE445}"/>
    </a:ext>
  </a:extLst>
</a:theme>
</file>

<file path=ppt/theme/theme10.xml><?xml version="1.0" encoding="utf-8"?>
<a:theme xmlns:a="http://schemas.openxmlformats.org/drawingml/2006/main" name="Experience1">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1D4FDC96-7D63-444B-B63C-EDD22D3B4BEE}"/>
    </a:ext>
  </a:extLst>
</a:theme>
</file>

<file path=ppt/theme/theme11.xml><?xml version="1.0" encoding="utf-8"?>
<a:theme xmlns:a="http://schemas.openxmlformats.org/drawingml/2006/main" name="Claims1">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E2DEEF2F-3299-468A-83FA-145F686757F0}"/>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AF">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EB9D1D98-97CB-4B71-96A5-EE0EA728875C}"/>
    </a:ext>
  </a:extLst>
</a:theme>
</file>

<file path=ppt/theme/theme3.xml><?xml version="1.0" encoding="utf-8"?>
<a:theme xmlns:a="http://schemas.openxmlformats.org/drawingml/2006/main" name="Benefits1">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3CF6CD24-9E8D-45A4-829A-E51B98EDA912}"/>
    </a:ext>
  </a:extLst>
</a:theme>
</file>

<file path=ppt/theme/theme4.xml><?xml version="1.0" encoding="utf-8"?>
<a:theme xmlns:a="http://schemas.openxmlformats.org/drawingml/2006/main" name="Benefits1.ACA">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92FDCB44-7444-46A6-B49E-0132A230A1E1}"/>
    </a:ext>
  </a:extLst>
</a:theme>
</file>

<file path=ppt/theme/theme5.xml><?xml version="1.0" encoding="utf-8"?>
<a:theme xmlns:a="http://schemas.openxmlformats.org/drawingml/2006/main" name="Benefits1.Group">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F199B65F-52C6-477F-931D-D78656A1955C}"/>
    </a:ext>
  </a:extLst>
</a:theme>
</file>

<file path=ppt/theme/theme6.xml><?xml version="1.0" encoding="utf-8"?>
<a:theme xmlns:a="http://schemas.openxmlformats.org/drawingml/2006/main" name="Benefits1.Medicare">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7588A152-B16D-4702-8602-19973E1B3235}"/>
    </a:ext>
  </a:extLst>
</a:theme>
</file>

<file path=ppt/theme/theme7.xml><?xml version="1.0" encoding="utf-8"?>
<a:theme xmlns:a="http://schemas.openxmlformats.org/drawingml/2006/main" name="Benefits1.Medicaid">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DE463613-51F8-43C4-862D-BD29D8F2550D}"/>
    </a:ext>
  </a:extLst>
</a:theme>
</file>

<file path=ppt/theme/theme8.xml><?xml version="1.0" encoding="utf-8"?>
<a:theme xmlns:a="http://schemas.openxmlformats.org/drawingml/2006/main" name="Provider1">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F2AAA809-DA02-473F-8E50-D8072AF1C24B}"/>
    </a:ext>
  </a:extLst>
</a:theme>
</file>

<file path=ppt/theme/theme9.xml><?xml version="1.0" encoding="utf-8"?>
<a:theme xmlns:a="http://schemas.openxmlformats.org/drawingml/2006/main" name="Service1">
  <a:themeElements>
    <a:clrScheme name="Custom 1">
      <a:dk1>
        <a:srgbClr val="3F3F3F"/>
      </a:dk1>
      <a:lt1>
        <a:sysClr val="window" lastClr="FFFFFF"/>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A1A2D385-1370-4DED-A1A7-7B796A32EC0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4053B617F2874B9E19DB82196D111A" ma:contentTypeVersion="18" ma:contentTypeDescription="Create a new document." ma:contentTypeScope="" ma:versionID="5e740a9fbbdfa56ff9d9b7e2e480880c">
  <xsd:schema xmlns:xsd="http://www.w3.org/2001/XMLSchema" xmlns:xs="http://www.w3.org/2001/XMLSchema" xmlns:p="http://schemas.microsoft.com/office/2006/metadata/properties" xmlns:ns2="f94bbef5-940d-4b6a-b370-f1a0fe60494b" xmlns:ns3="265b25eb-dcb0-480c-a9eb-8e2a9c6ec334" xmlns:ns4="230ac05f-cdfc-4a33-a344-43aea5a182b7" targetNamespace="http://schemas.microsoft.com/office/2006/metadata/properties" ma:root="true" ma:fieldsID="e07780f38d255f04b8761cf989680e9a" ns2:_="" ns3:_="" ns4:_="">
    <xsd:import namespace="f94bbef5-940d-4b6a-b370-f1a0fe60494b"/>
    <xsd:import namespace="265b25eb-dcb0-480c-a9eb-8e2a9c6ec334"/>
    <xsd:import namespace="230ac05f-cdfc-4a33-a344-43aea5a182b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4:TaxCatchAll"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4bbef5-940d-4b6a-b370-f1a0fe6049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574ce155-c195-4c58-b373-b1ad4c0f5d3c"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5b25eb-dcb0-480c-a9eb-8e2a9c6ec334"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ac05f-cdfc-4a33-a344-43aea5a182b7"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80589cf1-9869-4a35-8fe6-786a08bd6975}" ma:internalName="TaxCatchAll" ma:showField="CatchAllData" ma:web="230ac05f-cdfc-4a33-a344-43aea5a182b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94bbef5-940d-4b6a-b370-f1a0fe60494b">
      <Terms xmlns="http://schemas.microsoft.com/office/infopath/2007/PartnerControls"/>
    </lcf76f155ced4ddcb4097134ff3c332f>
    <TaxCatchAll xmlns="230ac05f-cdfc-4a33-a344-43aea5a182b7" xsi:nil="true"/>
  </documentManagement>
</p:properties>
</file>

<file path=customXml/itemProps1.xml><?xml version="1.0" encoding="utf-8"?>
<ds:datastoreItem xmlns:ds="http://schemas.openxmlformats.org/officeDocument/2006/customXml" ds:itemID="{3E2B5430-F9DC-4C21-8E6E-295164304869}">
  <ds:schemaRefs>
    <ds:schemaRef ds:uri="http://schemas.microsoft.com/sharepoint/v3/contenttype/forms"/>
  </ds:schemaRefs>
</ds:datastoreItem>
</file>

<file path=customXml/itemProps2.xml><?xml version="1.0" encoding="utf-8"?>
<ds:datastoreItem xmlns:ds="http://schemas.openxmlformats.org/officeDocument/2006/customXml" ds:itemID="{C1DC5CDB-FCDD-4A6D-9C92-1A12AEFD8A01}">
  <ds:schemaRefs>
    <ds:schemaRef ds:uri="230ac05f-cdfc-4a33-a344-43aea5a182b7"/>
    <ds:schemaRef ds:uri="265b25eb-dcb0-480c-a9eb-8e2a9c6ec334"/>
    <ds:schemaRef ds:uri="f94bbef5-940d-4b6a-b370-f1a0fe60494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5545A13-B5D3-4572-A539-F7864BA665FD}">
  <ds:schemaRefs>
    <ds:schemaRef ds:uri="http://schemas.openxmlformats.org/package/2006/metadata/core-properties"/>
    <ds:schemaRef ds:uri="http://schemas.microsoft.com/office/2006/metadata/properties"/>
    <ds:schemaRef ds:uri="http://purl.org/dc/dcmitype/"/>
    <ds:schemaRef ds:uri="http://purl.org/dc/elements/1.1/"/>
    <ds:schemaRef ds:uri="f94bbef5-940d-4b6a-b370-f1a0fe60494b"/>
    <ds:schemaRef ds:uri="265b25eb-dcb0-480c-a9eb-8e2a9c6ec334"/>
    <ds:schemaRef ds:uri="http://schemas.microsoft.com/office/2006/documentManagement/types"/>
    <ds:schemaRef ds:uri="http://purl.org/dc/terms/"/>
    <ds:schemaRef ds:uri="http://schemas.microsoft.com/office/infopath/2007/PartnerControls"/>
    <ds:schemaRef ds:uri="230ac05f-cdfc-4a33-a344-43aea5a182b7"/>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MS PowerPoint Template-2024</Template>
  <TotalTime>329</TotalTime>
  <Words>544</Words>
  <Application>Microsoft Office PowerPoint</Application>
  <PresentationFormat>Widescreen</PresentationFormat>
  <Paragraphs>79</Paragraphs>
  <Slides>7</Slides>
  <Notes>0</Notes>
  <HiddenSlides>0</HiddenSlides>
  <MMClips>0</MMClips>
  <ScaleCrop>false</ScaleCrop>
  <HeadingPairs>
    <vt:vector size="6" baseType="variant">
      <vt:variant>
        <vt:lpstr>Fonts Used</vt:lpstr>
      </vt:variant>
      <vt:variant>
        <vt:i4>5</vt:i4>
      </vt:variant>
      <vt:variant>
        <vt:lpstr>Theme</vt:lpstr>
      </vt:variant>
      <vt:variant>
        <vt:i4>11</vt:i4>
      </vt:variant>
      <vt:variant>
        <vt:lpstr>Slide Titles</vt:lpstr>
      </vt:variant>
      <vt:variant>
        <vt:i4>7</vt:i4>
      </vt:variant>
    </vt:vector>
  </HeadingPairs>
  <TitlesOfParts>
    <vt:vector size="23" baseType="lpstr">
      <vt:lpstr>Arial</vt:lpstr>
      <vt:lpstr>Calibri</vt:lpstr>
      <vt:lpstr>Courier New</vt:lpstr>
      <vt:lpstr>Roboto Slab</vt:lpstr>
      <vt:lpstr>Wingdings</vt:lpstr>
      <vt:lpstr>3_Simplify-Healthcare-EXTERNAL-2020%20%5bNEW%5d</vt:lpstr>
      <vt:lpstr>SAF</vt:lpstr>
      <vt:lpstr>Benefits1</vt:lpstr>
      <vt:lpstr>Benefits1.ACA</vt:lpstr>
      <vt:lpstr>Benefits1.Group</vt:lpstr>
      <vt:lpstr>Benefits1.Medicare</vt:lpstr>
      <vt:lpstr>Benefits1.Medicaid</vt:lpstr>
      <vt:lpstr>Provider1</vt:lpstr>
      <vt:lpstr>Service1</vt:lpstr>
      <vt:lpstr>Experience1</vt:lpstr>
      <vt:lpstr>Claims1</vt:lpstr>
      <vt:lpstr>Garbage Collection (GC)</vt:lpstr>
      <vt:lpstr>Garbage Collector (GC)</vt:lpstr>
      <vt:lpstr>How Garbage Collector works?</vt:lpstr>
      <vt:lpstr>Generational Approach</vt:lpstr>
      <vt:lpstr>Finalization </vt:lpstr>
      <vt:lpstr>Deterministic finalization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Chinmay Lute</dc:creator>
  <cp:lastModifiedBy>Chinmay Lute</cp:lastModifiedBy>
  <cp:revision>3</cp:revision>
  <dcterms:created xsi:type="dcterms:W3CDTF">2024-12-11T18:06:01Z</dcterms:created>
  <dcterms:modified xsi:type="dcterms:W3CDTF">2024-12-12T11:49:45Z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0x010100394053B617F2874B9E19DB82196D111A</vt:lpwstr>
  </property>
  <property fmtid="{D5CDD505-2E9C-101B-9397-08002B2CF9AE}" pid="3" name="AuthorIds_UIVersion_512">
    <vt:lpwstr>6</vt:lpwstr>
  </property>
  <property fmtid="{D5CDD505-2E9C-101B-9397-08002B2CF9AE}" pid="4" name="AuthorIds_UIVersion_1024">
    <vt:lpwstr>6</vt:lpwstr>
  </property>
  <property fmtid="{D5CDD505-2E9C-101B-9397-08002B2CF9AE}" pid="5" name="MediaServiceImageTags">
    <vt:lpwstr/>
  </property>
</Properties>
</file>