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3"/>
  </p:notesMasterIdLst>
  <p:handoutMasterIdLst>
    <p:handoutMasterId r:id="rId24"/>
  </p:handoutMasterIdLst>
  <p:sldIdLst>
    <p:sldId id="664" r:id="rId15"/>
    <p:sldId id="785" r:id="rId16"/>
    <p:sldId id="667" r:id="rId17"/>
    <p:sldId id="780" r:id="rId18"/>
    <p:sldId id="783" r:id="rId19"/>
    <p:sldId id="784" r:id="rId20"/>
    <p:sldId id="786" r:id="rId21"/>
    <p:sldId id="6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C9BC10-8080-4C94-A638-6C983E9AF3E1}">
          <p14:sldIdLst>
            <p14:sldId id="664"/>
            <p14:sldId id="785"/>
          </p14:sldIdLst>
        </p14:section>
        <p14:section name="Untitled Section" id="{AE585058-A574-4518-BD81-BC38A38B2327}">
          <p14:sldIdLst>
            <p14:sldId id="667"/>
            <p14:sldId id="780"/>
            <p14:sldId id="783"/>
            <p14:sldId id="784"/>
            <p14:sldId id="786"/>
            <p14:sldId id="6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263C2-FC61-4257-A887-B2C2CE5756F9}" v="41" dt="2024-12-11T07:20:11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394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Pakale" userId="9116946d-13bd-465e-8520-5dd0a08bba2c" providerId="ADAL" clId="{32A263C2-FC61-4257-A887-B2C2CE5756F9}"/>
    <pc:docChg chg="undo custSel modSld">
      <pc:chgData name="Shubham Pakale" userId="9116946d-13bd-465e-8520-5dd0a08bba2c" providerId="ADAL" clId="{32A263C2-FC61-4257-A887-B2C2CE5756F9}" dt="2024-12-11T07:22:16.687" v="306" actId="700"/>
      <pc:docMkLst>
        <pc:docMk/>
      </pc:docMkLst>
      <pc:sldChg chg="modSp mod modClrScheme chgLayout">
        <pc:chgData name="Shubham Pakale" userId="9116946d-13bd-465e-8520-5dd0a08bba2c" providerId="ADAL" clId="{32A263C2-FC61-4257-A887-B2C2CE5756F9}" dt="2024-12-11T06:45:36.150" v="265" actId="113"/>
        <pc:sldMkLst>
          <pc:docMk/>
          <pc:sldMk cId="2507232930" sldId="667"/>
        </pc:sldMkLst>
        <pc:spChg chg="mod ord">
          <ac:chgData name="Shubham Pakale" userId="9116946d-13bd-465e-8520-5dd0a08bba2c" providerId="ADAL" clId="{32A263C2-FC61-4257-A887-B2C2CE5756F9}" dt="2024-12-11T06:45:36.150" v="265" actId="113"/>
          <ac:spMkLst>
            <pc:docMk/>
            <pc:sldMk cId="2507232930" sldId="667"/>
            <ac:spMk id="6" creationId="{B3065B95-E2B4-28BB-50B4-7A2066FCB888}"/>
          </ac:spMkLst>
        </pc:spChg>
        <pc:spChg chg="mod">
          <ac:chgData name="Shubham Pakale" userId="9116946d-13bd-465e-8520-5dd0a08bba2c" providerId="ADAL" clId="{32A263C2-FC61-4257-A887-B2C2CE5756F9}" dt="2024-12-11T06:44:58.984" v="264" actId="26606"/>
          <ac:spMkLst>
            <pc:docMk/>
            <pc:sldMk cId="2507232930" sldId="667"/>
            <ac:spMk id="10" creationId="{D3600EEA-E039-E604-796B-9D43D5AD1FF3}"/>
          </ac:spMkLst>
        </pc:spChg>
        <pc:picChg chg="mod ord">
          <ac:chgData name="Shubham Pakale" userId="9116946d-13bd-465e-8520-5dd0a08bba2c" providerId="ADAL" clId="{32A263C2-FC61-4257-A887-B2C2CE5756F9}" dt="2024-12-11T06:44:58.984" v="264" actId="26606"/>
          <ac:picMkLst>
            <pc:docMk/>
            <pc:sldMk cId="2507232930" sldId="667"/>
            <ac:picMk id="2050" creationId="{5CD30242-B414-DFDD-6C6B-32F00A5A27AD}"/>
          </ac:picMkLst>
        </pc:picChg>
      </pc:sldChg>
      <pc:sldChg chg="addSp delSp modSp mod modClrScheme chgLayout">
        <pc:chgData name="Shubham Pakale" userId="9116946d-13bd-465e-8520-5dd0a08bba2c" providerId="ADAL" clId="{32A263C2-FC61-4257-A887-B2C2CE5756F9}" dt="2024-12-11T06:43:38.158" v="252" actId="26606"/>
        <pc:sldMkLst>
          <pc:docMk/>
          <pc:sldMk cId="4290377916" sldId="780"/>
        </pc:sldMkLst>
        <pc:spChg chg="add">
          <ac:chgData name="Shubham Pakale" userId="9116946d-13bd-465e-8520-5dd0a08bba2c" providerId="ADAL" clId="{32A263C2-FC61-4257-A887-B2C2CE5756F9}" dt="2024-12-11T06:12:04.528" v="70"/>
          <ac:spMkLst>
            <pc:docMk/>
            <pc:sldMk cId="4290377916" sldId="780"/>
            <ac:spMk id="4" creationId="{3A6E6FCD-D704-33D8-C61D-557D9927ABFE}"/>
          </ac:spMkLst>
        </pc:spChg>
        <pc:spChg chg="add">
          <ac:chgData name="Shubham Pakale" userId="9116946d-13bd-465e-8520-5dd0a08bba2c" providerId="ADAL" clId="{32A263C2-FC61-4257-A887-B2C2CE5756F9}" dt="2024-12-11T06:12:09.551" v="72"/>
          <ac:spMkLst>
            <pc:docMk/>
            <pc:sldMk cId="4290377916" sldId="780"/>
            <ac:spMk id="5" creationId="{2028295C-A3F0-1E61-EC96-2DFA6DFA0D1F}"/>
          </ac:spMkLst>
        </pc:spChg>
        <pc:spChg chg="add">
          <ac:chgData name="Shubham Pakale" userId="9116946d-13bd-465e-8520-5dd0a08bba2c" providerId="ADAL" clId="{32A263C2-FC61-4257-A887-B2C2CE5756F9}" dt="2024-12-11T06:12:21.999" v="73"/>
          <ac:spMkLst>
            <pc:docMk/>
            <pc:sldMk cId="4290377916" sldId="780"/>
            <ac:spMk id="6" creationId="{019A3A8F-93E9-00BC-63FA-CAB5E77F5A43}"/>
          </ac:spMkLst>
        </pc:spChg>
        <pc:spChg chg="add del mod ord">
          <ac:chgData name="Shubham Pakale" userId="9116946d-13bd-465e-8520-5dd0a08bba2c" providerId="ADAL" clId="{32A263C2-FC61-4257-A887-B2C2CE5756F9}" dt="2024-12-11T06:14:03.258" v="99"/>
          <ac:spMkLst>
            <pc:docMk/>
            <pc:sldMk cId="4290377916" sldId="780"/>
            <ac:spMk id="7" creationId="{965ABA33-8CE9-8920-D10A-F65EDA31B457}"/>
          </ac:spMkLst>
        </pc:spChg>
        <pc:spChg chg="add">
          <ac:chgData name="Shubham Pakale" userId="9116946d-13bd-465e-8520-5dd0a08bba2c" providerId="ADAL" clId="{32A263C2-FC61-4257-A887-B2C2CE5756F9}" dt="2024-12-11T06:13:14.784" v="81"/>
          <ac:spMkLst>
            <pc:docMk/>
            <pc:sldMk cId="4290377916" sldId="780"/>
            <ac:spMk id="8" creationId="{85A7A392-CEE7-D31D-7B1B-D2378720A6B9}"/>
          </ac:spMkLst>
        </pc:spChg>
        <pc:spChg chg="del mod">
          <ac:chgData name="Shubham Pakale" userId="9116946d-13bd-465e-8520-5dd0a08bba2c" providerId="ADAL" clId="{32A263C2-FC61-4257-A887-B2C2CE5756F9}" dt="2024-12-11T06:12:26.953" v="75"/>
          <ac:spMkLst>
            <pc:docMk/>
            <pc:sldMk cId="4290377916" sldId="780"/>
            <ac:spMk id="9" creationId="{24C15895-0691-5E74-865C-0F70EEF478EF}"/>
          </ac:spMkLst>
        </pc:spChg>
        <pc:spChg chg="add">
          <ac:chgData name="Shubham Pakale" userId="9116946d-13bd-465e-8520-5dd0a08bba2c" providerId="ADAL" clId="{32A263C2-FC61-4257-A887-B2C2CE5756F9}" dt="2024-12-11T06:13:23.175" v="83"/>
          <ac:spMkLst>
            <pc:docMk/>
            <pc:sldMk cId="4290377916" sldId="780"/>
            <ac:spMk id="10" creationId="{3C2363E7-57CB-B8EE-85E2-2BED8D146FD9}"/>
          </ac:spMkLst>
        </pc:spChg>
        <pc:spChg chg="add">
          <ac:chgData name="Shubham Pakale" userId="9116946d-13bd-465e-8520-5dd0a08bba2c" providerId="ADAL" clId="{32A263C2-FC61-4257-A887-B2C2CE5756F9}" dt="2024-12-11T06:13:29.167" v="91"/>
          <ac:spMkLst>
            <pc:docMk/>
            <pc:sldMk cId="4290377916" sldId="780"/>
            <ac:spMk id="11" creationId="{B4A2685A-7A6E-EF66-2D34-93A674596C8D}"/>
          </ac:spMkLst>
        </pc:spChg>
        <pc:spChg chg="add del mod">
          <ac:chgData name="Shubham Pakale" userId="9116946d-13bd-465e-8520-5dd0a08bba2c" providerId="ADAL" clId="{32A263C2-FC61-4257-A887-B2C2CE5756F9}" dt="2024-12-11T06:14:03.255" v="97" actId="478"/>
          <ac:spMkLst>
            <pc:docMk/>
            <pc:sldMk cId="4290377916" sldId="780"/>
            <ac:spMk id="12" creationId="{3F9B3F34-2B33-9BD0-B914-23E879F95E64}"/>
          </ac:spMkLst>
        </pc:spChg>
        <pc:spChg chg="add mod">
          <ac:chgData name="Shubham Pakale" userId="9116946d-13bd-465e-8520-5dd0a08bba2c" providerId="ADAL" clId="{32A263C2-FC61-4257-A887-B2C2CE5756F9}" dt="2024-12-11T06:43:38.158" v="252" actId="26606"/>
          <ac:spMkLst>
            <pc:docMk/>
            <pc:sldMk cId="4290377916" sldId="780"/>
            <ac:spMk id="13" creationId="{05F17976-7FBE-CC0F-F0D3-F0B210FB6062}"/>
          </ac:spMkLst>
        </pc:spChg>
        <pc:spChg chg="add">
          <ac:chgData name="Shubham Pakale" userId="9116946d-13bd-465e-8520-5dd0a08bba2c" providerId="ADAL" clId="{32A263C2-FC61-4257-A887-B2C2CE5756F9}" dt="2024-12-11T06:15:02.850" v="109"/>
          <ac:spMkLst>
            <pc:docMk/>
            <pc:sldMk cId="4290377916" sldId="780"/>
            <ac:spMk id="14" creationId="{55A0982F-F131-9840-AF85-9D3EA4E9A737}"/>
          </ac:spMkLst>
        </pc:spChg>
        <pc:spChg chg="add del mod">
          <ac:chgData name="Shubham Pakale" userId="9116946d-13bd-465e-8520-5dd0a08bba2c" providerId="ADAL" clId="{32A263C2-FC61-4257-A887-B2C2CE5756F9}" dt="2024-12-11T06:17:36.373" v="139"/>
          <ac:spMkLst>
            <pc:docMk/>
            <pc:sldMk cId="4290377916" sldId="780"/>
            <ac:spMk id="15" creationId="{ED60F280-A236-A67E-9024-F0F0C48A8D13}"/>
          </ac:spMkLst>
        </pc:spChg>
        <pc:spChg chg="add">
          <ac:chgData name="Shubham Pakale" userId="9116946d-13bd-465e-8520-5dd0a08bba2c" providerId="ADAL" clId="{32A263C2-FC61-4257-A887-B2C2CE5756F9}" dt="2024-12-11T06:15:34.766" v="115"/>
          <ac:spMkLst>
            <pc:docMk/>
            <pc:sldMk cId="4290377916" sldId="780"/>
            <ac:spMk id="16" creationId="{D1431B13-7C18-1EBB-A0E9-8E566B385DA5}"/>
          </ac:spMkLst>
        </pc:spChg>
        <pc:spChg chg="add">
          <ac:chgData name="Shubham Pakale" userId="9116946d-13bd-465e-8520-5dd0a08bba2c" providerId="ADAL" clId="{32A263C2-FC61-4257-A887-B2C2CE5756F9}" dt="2024-12-11T06:15:37.103" v="116"/>
          <ac:spMkLst>
            <pc:docMk/>
            <pc:sldMk cId="4290377916" sldId="780"/>
            <ac:spMk id="17" creationId="{4CB96C4F-43BE-95D1-2827-F45CA7AA5725}"/>
          </ac:spMkLst>
        </pc:spChg>
        <pc:spChg chg="add">
          <ac:chgData name="Shubham Pakale" userId="9116946d-13bd-465e-8520-5dd0a08bba2c" providerId="ADAL" clId="{32A263C2-FC61-4257-A887-B2C2CE5756F9}" dt="2024-12-11T06:15:41.972" v="118"/>
          <ac:spMkLst>
            <pc:docMk/>
            <pc:sldMk cId="4290377916" sldId="780"/>
            <ac:spMk id="18" creationId="{85B2CBDE-C086-698F-1571-620507692535}"/>
          </ac:spMkLst>
        </pc:spChg>
        <pc:spChg chg="add">
          <ac:chgData name="Shubham Pakale" userId="9116946d-13bd-465e-8520-5dd0a08bba2c" providerId="ADAL" clId="{32A263C2-FC61-4257-A887-B2C2CE5756F9}" dt="2024-12-11T06:15:49.891" v="120"/>
          <ac:spMkLst>
            <pc:docMk/>
            <pc:sldMk cId="4290377916" sldId="780"/>
            <ac:spMk id="19" creationId="{A93BB38B-B1F2-43C0-6697-20CA0439405A}"/>
          </ac:spMkLst>
        </pc:spChg>
        <pc:spChg chg="add del mod">
          <ac:chgData name="Shubham Pakale" userId="9116946d-13bd-465e-8520-5dd0a08bba2c" providerId="ADAL" clId="{32A263C2-FC61-4257-A887-B2C2CE5756F9}" dt="2024-12-11T06:17:36.373" v="141"/>
          <ac:spMkLst>
            <pc:docMk/>
            <pc:sldMk cId="4290377916" sldId="780"/>
            <ac:spMk id="20" creationId="{E58F10A7-B6DF-22C0-4187-F03D0F11EB53}"/>
          </ac:spMkLst>
        </pc:spChg>
        <pc:spChg chg="mod">
          <ac:chgData name="Shubham Pakale" userId="9116946d-13bd-465e-8520-5dd0a08bba2c" providerId="ADAL" clId="{32A263C2-FC61-4257-A887-B2C2CE5756F9}" dt="2024-12-11T06:43:38.158" v="252" actId="26606"/>
          <ac:spMkLst>
            <pc:docMk/>
            <pc:sldMk cId="4290377916" sldId="780"/>
            <ac:spMk id="35" creationId="{E9E45E3E-AF4E-51CE-E1C5-3C7EF60A1EF8}"/>
          </ac:spMkLst>
        </pc:spChg>
        <pc:picChg chg="add mod modCrop">
          <ac:chgData name="Shubham Pakale" userId="9116946d-13bd-465e-8520-5dd0a08bba2c" providerId="ADAL" clId="{32A263C2-FC61-4257-A887-B2C2CE5756F9}" dt="2024-12-11T06:43:38.158" v="252" actId="26606"/>
          <ac:picMkLst>
            <pc:docMk/>
            <pc:sldMk cId="4290377916" sldId="780"/>
            <ac:picMk id="3" creationId="{CC8BA812-6BDD-CDAD-BAFB-11B30544ECC6}"/>
          </ac:picMkLst>
        </pc:picChg>
        <pc:picChg chg="del">
          <ac:chgData name="Shubham Pakale" userId="9116946d-13bd-465e-8520-5dd0a08bba2c" providerId="ADAL" clId="{32A263C2-FC61-4257-A887-B2C2CE5756F9}" dt="2024-12-11T06:07:31.177" v="53" actId="478"/>
          <ac:picMkLst>
            <pc:docMk/>
            <pc:sldMk cId="4290377916" sldId="780"/>
            <ac:picMk id="2052" creationId="{EC2F7A35-91E2-03F8-D51C-DBD73BBE3599}"/>
          </ac:picMkLst>
        </pc:picChg>
      </pc:sldChg>
      <pc:sldChg chg="addSp delSp modSp mod setBg modClrScheme chgLayout">
        <pc:chgData name="Shubham Pakale" userId="9116946d-13bd-465e-8520-5dd0a08bba2c" providerId="ADAL" clId="{32A263C2-FC61-4257-A887-B2C2CE5756F9}" dt="2024-12-11T07:22:16.687" v="306" actId="700"/>
        <pc:sldMkLst>
          <pc:docMk/>
          <pc:sldMk cId="3272383027" sldId="783"/>
        </pc:sldMkLst>
        <pc:spChg chg="mod">
          <ac:chgData name="Shubham Pakale" userId="9116946d-13bd-465e-8520-5dd0a08bba2c" providerId="ADAL" clId="{32A263C2-FC61-4257-A887-B2C2CE5756F9}" dt="2024-12-11T07:21:01.135" v="304" actId="207"/>
          <ac:spMkLst>
            <pc:docMk/>
            <pc:sldMk cId="3272383027" sldId="783"/>
            <ac:spMk id="4" creationId="{C32EC187-D202-E481-B35C-DCFC76FB4BC3}"/>
          </ac:spMkLst>
        </pc:spChg>
        <pc:spChg chg="add del mod ord">
          <ac:chgData name="Shubham Pakale" userId="9116946d-13bd-465e-8520-5dd0a08bba2c" providerId="ADAL" clId="{32A263C2-FC61-4257-A887-B2C2CE5756F9}" dt="2024-12-11T07:22:16.687" v="306" actId="700"/>
          <ac:spMkLst>
            <pc:docMk/>
            <pc:sldMk cId="3272383027" sldId="783"/>
            <ac:spMk id="7" creationId="{D8CD1046-3218-E710-FB8E-529E2DA81CC2}"/>
          </ac:spMkLst>
        </pc:spChg>
        <pc:spChg chg="add del mod ord">
          <ac:chgData name="Shubham Pakale" userId="9116946d-13bd-465e-8520-5dd0a08bba2c" providerId="ADAL" clId="{32A263C2-FC61-4257-A887-B2C2CE5756F9}" dt="2024-12-11T07:22:16.687" v="306" actId="700"/>
          <ac:spMkLst>
            <pc:docMk/>
            <pc:sldMk cId="3272383027" sldId="783"/>
            <ac:spMk id="8" creationId="{5A78A933-22CF-C236-BA8E-F904B7F4D6F4}"/>
          </ac:spMkLst>
        </pc:spChg>
        <pc:spChg chg="add del mod ord">
          <ac:chgData name="Shubham Pakale" userId="9116946d-13bd-465e-8520-5dd0a08bba2c" providerId="ADAL" clId="{32A263C2-FC61-4257-A887-B2C2CE5756F9}" dt="2024-12-11T07:22:16.687" v="306" actId="700"/>
          <ac:spMkLst>
            <pc:docMk/>
            <pc:sldMk cId="3272383027" sldId="783"/>
            <ac:spMk id="9" creationId="{457E16F9-C459-CCF4-4113-32F4218E2CAF}"/>
          </ac:spMkLst>
        </pc:spChg>
        <pc:spChg chg="mod">
          <ac:chgData name="Shubham Pakale" userId="9116946d-13bd-465e-8520-5dd0a08bba2c" providerId="ADAL" clId="{32A263C2-FC61-4257-A887-B2C2CE5756F9}" dt="2024-12-11T06:35:10.451" v="205" actId="26606"/>
          <ac:spMkLst>
            <pc:docMk/>
            <pc:sldMk cId="3272383027" sldId="783"/>
            <ac:spMk id="12" creationId="{5164EFC7-B4E1-053B-5EB0-39BFE4EC4257}"/>
          </ac:spMkLst>
        </pc:spChg>
        <pc:picChg chg="add del mod ord modCrop">
          <ac:chgData name="Shubham Pakale" userId="9116946d-13bd-465e-8520-5dd0a08bba2c" providerId="ADAL" clId="{32A263C2-FC61-4257-A887-B2C2CE5756F9}" dt="2024-12-11T07:16:20.360" v="275" actId="478"/>
          <ac:picMkLst>
            <pc:docMk/>
            <pc:sldMk cId="3272383027" sldId="783"/>
            <ac:picMk id="3" creationId="{3DEDB7B7-505A-2427-AC8B-983FE509EA08}"/>
          </ac:picMkLst>
        </pc:picChg>
        <pc:picChg chg="add mod modCrop">
          <ac:chgData name="Shubham Pakale" userId="9116946d-13bd-465e-8520-5dd0a08bba2c" providerId="ADAL" clId="{32A263C2-FC61-4257-A887-B2C2CE5756F9}" dt="2024-12-11T07:18:51.049" v="299" actId="1076"/>
          <ac:picMkLst>
            <pc:docMk/>
            <pc:sldMk cId="3272383027" sldId="783"/>
            <ac:picMk id="6" creationId="{59045BD1-4A4F-2F1D-FDCB-14F5AD1FCC56}"/>
          </ac:picMkLst>
        </pc:picChg>
        <pc:picChg chg="del">
          <ac:chgData name="Shubham Pakale" userId="9116946d-13bd-465e-8520-5dd0a08bba2c" providerId="ADAL" clId="{32A263C2-FC61-4257-A887-B2C2CE5756F9}" dt="2024-12-11T06:28:27.279" v="165" actId="478"/>
          <ac:picMkLst>
            <pc:docMk/>
            <pc:sldMk cId="3272383027" sldId="783"/>
            <ac:picMk id="3074" creationId="{77D6BA05-FEB2-0255-D969-46E12DC269DB}"/>
          </ac:picMkLst>
        </pc:picChg>
      </pc:sldChg>
      <pc:sldChg chg="addSp delSp modSp mod modClrScheme chgLayout">
        <pc:chgData name="Shubham Pakale" userId="9116946d-13bd-465e-8520-5dd0a08bba2c" providerId="ADAL" clId="{32A263C2-FC61-4257-A887-B2C2CE5756F9}" dt="2024-12-11T06:42:40.009" v="249" actId="962"/>
        <pc:sldMkLst>
          <pc:docMk/>
          <pc:sldMk cId="3128842761" sldId="784"/>
        </pc:sldMkLst>
        <pc:spChg chg="mod">
          <ac:chgData name="Shubham Pakale" userId="9116946d-13bd-465e-8520-5dd0a08bba2c" providerId="ADAL" clId="{32A263C2-FC61-4257-A887-B2C2CE5756F9}" dt="2024-12-11T06:41:11.880" v="246" actId="26606"/>
          <ac:spMkLst>
            <pc:docMk/>
            <pc:sldMk cId="3128842761" sldId="784"/>
            <ac:spMk id="2" creationId="{9D7B6BDB-4728-3A7C-6FAA-C9B22F1B7F15}"/>
          </ac:spMkLst>
        </pc:spChg>
        <pc:spChg chg="del">
          <ac:chgData name="Shubham Pakale" userId="9116946d-13bd-465e-8520-5dd0a08bba2c" providerId="ADAL" clId="{32A263C2-FC61-4257-A887-B2C2CE5756F9}" dt="2024-12-11T06:38:56.097" v="231" actId="478"/>
          <ac:spMkLst>
            <pc:docMk/>
            <pc:sldMk cId="3128842761" sldId="784"/>
            <ac:spMk id="5" creationId="{1E6EC2B8-AE9E-9614-8C71-522392192D38}"/>
          </ac:spMkLst>
        </pc:spChg>
        <pc:spChg chg="del mod">
          <ac:chgData name="Shubham Pakale" userId="9116946d-13bd-465e-8520-5dd0a08bba2c" providerId="ADAL" clId="{32A263C2-FC61-4257-A887-B2C2CE5756F9}" dt="2024-12-11T06:40:17.681" v="241" actId="26606"/>
          <ac:spMkLst>
            <pc:docMk/>
            <pc:sldMk cId="3128842761" sldId="784"/>
            <ac:spMk id="7" creationId="{A4405A46-96A5-143B-BFF2-40A1A23D9328}"/>
          </ac:spMkLst>
        </pc:spChg>
        <pc:spChg chg="add del mod">
          <ac:chgData name="Shubham Pakale" userId="9116946d-13bd-465e-8520-5dd0a08bba2c" providerId="ADAL" clId="{32A263C2-FC61-4257-A887-B2C2CE5756F9}" dt="2024-12-11T06:40:58.120" v="244" actId="26606"/>
          <ac:spMkLst>
            <pc:docMk/>
            <pc:sldMk cId="3128842761" sldId="784"/>
            <ac:spMk id="13" creationId="{6225C86B-D1E3-2326-A920-1F873290C31C}"/>
          </ac:spMkLst>
        </pc:spChg>
        <pc:spChg chg="add del mod">
          <ac:chgData name="Shubham Pakale" userId="9116946d-13bd-465e-8520-5dd0a08bba2c" providerId="ADAL" clId="{32A263C2-FC61-4257-A887-B2C2CE5756F9}" dt="2024-12-11T06:42:38.213" v="247" actId="931"/>
          <ac:spMkLst>
            <pc:docMk/>
            <pc:sldMk cId="3128842761" sldId="784"/>
            <ac:spMk id="14" creationId="{5E9BB4EF-E522-02E5-D128-657534D2E517}"/>
          </ac:spMkLst>
        </pc:spChg>
        <pc:spChg chg="add del">
          <ac:chgData name="Shubham Pakale" userId="9116946d-13bd-465e-8520-5dd0a08bba2c" providerId="ADAL" clId="{32A263C2-FC61-4257-A887-B2C2CE5756F9}" dt="2024-12-11T06:40:47.581" v="243" actId="26606"/>
          <ac:spMkLst>
            <pc:docMk/>
            <pc:sldMk cId="3128842761" sldId="784"/>
            <ac:spMk id="18" creationId="{B4540F17-28F7-7A6F-27A9-A8BBD97C20EF}"/>
          </ac:spMkLst>
        </pc:spChg>
        <pc:graphicFrameChg chg="add mod modGraphic">
          <ac:chgData name="Shubham Pakale" userId="9116946d-13bd-465e-8520-5dd0a08bba2c" providerId="ADAL" clId="{32A263C2-FC61-4257-A887-B2C2CE5756F9}" dt="2024-12-11T06:41:11.880" v="246" actId="26606"/>
          <ac:graphicFrameMkLst>
            <pc:docMk/>
            <pc:sldMk cId="3128842761" sldId="784"/>
            <ac:graphicFrameMk id="9" creationId="{FD120AA9-8762-54DE-925F-D753D8B09A86}"/>
          </ac:graphicFrameMkLst>
        </pc:graphicFrameChg>
        <pc:picChg chg="add mod">
          <ac:chgData name="Shubham Pakale" userId="9116946d-13bd-465e-8520-5dd0a08bba2c" providerId="ADAL" clId="{32A263C2-FC61-4257-A887-B2C2CE5756F9}" dt="2024-12-11T06:42:40.009" v="249" actId="962"/>
          <ac:picMkLst>
            <pc:docMk/>
            <pc:sldMk cId="3128842761" sldId="784"/>
            <ac:picMk id="4" creationId="{50D4253A-32D9-47E1-162C-F44EF82BF0B2}"/>
          </ac:picMkLst>
        </pc:picChg>
      </pc:sldChg>
      <pc:sldChg chg="addSp delSp modSp mod modClrScheme chgLayout">
        <pc:chgData name="Shubham Pakale" userId="9116946d-13bd-465e-8520-5dd0a08bba2c" providerId="ADAL" clId="{32A263C2-FC61-4257-A887-B2C2CE5756F9}" dt="2024-12-11T06:53:55.840" v="274" actId="22"/>
        <pc:sldMkLst>
          <pc:docMk/>
          <pc:sldMk cId="764277560" sldId="786"/>
        </pc:sldMkLst>
        <pc:spChg chg="mod">
          <ac:chgData name="Shubham Pakale" userId="9116946d-13bd-465e-8520-5dd0a08bba2c" providerId="ADAL" clId="{32A263C2-FC61-4257-A887-B2C2CE5756F9}" dt="2024-12-11T06:48:20.191" v="273" actId="26606"/>
          <ac:spMkLst>
            <pc:docMk/>
            <pc:sldMk cId="764277560" sldId="786"/>
            <ac:spMk id="2" creationId="{3EC07D92-97B2-CFB9-9272-4B792EB4CE12}"/>
          </ac:spMkLst>
        </pc:spChg>
        <pc:spChg chg="add del">
          <ac:chgData name="Shubham Pakale" userId="9116946d-13bd-465e-8520-5dd0a08bba2c" providerId="ADAL" clId="{32A263C2-FC61-4257-A887-B2C2CE5756F9}" dt="2024-12-11T06:47:50.623" v="268" actId="26606"/>
          <ac:spMkLst>
            <pc:docMk/>
            <pc:sldMk cId="764277560" sldId="786"/>
            <ac:spMk id="5" creationId="{0245656C-7063-CDA6-A187-274714FCC7DE}"/>
          </ac:spMkLst>
        </pc:spChg>
        <pc:spChg chg="add del mod">
          <ac:chgData name="Shubham Pakale" userId="9116946d-13bd-465e-8520-5dd0a08bba2c" providerId="ADAL" clId="{32A263C2-FC61-4257-A887-B2C2CE5756F9}" dt="2024-12-11T06:48:20.191" v="273" actId="26606"/>
          <ac:spMkLst>
            <pc:docMk/>
            <pc:sldMk cId="764277560" sldId="786"/>
            <ac:spMk id="11" creationId="{81E5D986-1EA6-EA10-5EB7-EF2B8A5A9ED2}"/>
          </ac:spMkLst>
        </pc:spChg>
        <pc:spChg chg="add del">
          <ac:chgData name="Shubham Pakale" userId="9116946d-13bd-465e-8520-5dd0a08bba2c" providerId="ADAL" clId="{32A263C2-FC61-4257-A887-B2C2CE5756F9}" dt="2024-12-11T06:48:20.157" v="272" actId="26606"/>
          <ac:spMkLst>
            <pc:docMk/>
            <pc:sldMk cId="764277560" sldId="786"/>
            <ac:spMk id="16" creationId="{49CA0319-8379-A0D9-A311-D5FBFD269A93}"/>
          </ac:spMkLst>
        </pc:spChg>
        <pc:spChg chg="add del">
          <ac:chgData name="Shubham Pakale" userId="9116946d-13bd-465e-8520-5dd0a08bba2c" providerId="ADAL" clId="{32A263C2-FC61-4257-A887-B2C2CE5756F9}" dt="2024-12-11T06:53:55.840" v="274" actId="22"/>
          <ac:spMkLst>
            <pc:docMk/>
            <pc:sldMk cId="764277560" sldId="786"/>
            <ac:spMk id="18" creationId="{E969FC87-512E-0111-5A4A-7EC721EE9AB3}"/>
          </ac:spMkLst>
        </pc:spChg>
        <pc:graphicFrameChg chg="add del">
          <ac:chgData name="Shubham Pakale" userId="9116946d-13bd-465e-8520-5dd0a08bba2c" providerId="ADAL" clId="{32A263C2-FC61-4257-A887-B2C2CE5756F9}" dt="2024-12-11T06:47:50.599" v="267" actId="26606"/>
          <ac:graphicFrameMkLst>
            <pc:docMk/>
            <pc:sldMk cId="764277560" sldId="786"/>
            <ac:graphicFrameMk id="7" creationId="{BD30F39D-E8AB-53CF-5B37-1ECCA5FF82B1}"/>
          </ac:graphicFrameMkLst>
        </pc:graphicFrameChg>
        <pc:graphicFrameChg chg="add mod modGraphic">
          <ac:chgData name="Shubham Pakale" userId="9116946d-13bd-465e-8520-5dd0a08bba2c" providerId="ADAL" clId="{32A263C2-FC61-4257-A887-B2C2CE5756F9}" dt="2024-12-11T06:48:20.191" v="273" actId="26606"/>
          <ac:graphicFrameMkLst>
            <pc:docMk/>
            <pc:sldMk cId="764277560" sldId="786"/>
            <ac:graphicFrameMk id="9" creationId="{6AE43549-2DCF-7C4F-4CFE-543EAE027673}"/>
          </ac:graphicFrameMkLst>
        </pc:graphicFrameChg>
        <pc:picChg chg="add mod ord">
          <ac:chgData name="Shubham Pakale" userId="9116946d-13bd-465e-8520-5dd0a08bba2c" providerId="ADAL" clId="{32A263C2-FC61-4257-A887-B2C2CE5756F9}" dt="2024-12-11T06:53:55.840" v="274" actId="22"/>
          <ac:picMkLst>
            <pc:docMk/>
            <pc:sldMk cId="764277560" sldId="786"/>
            <ac:picMk id="4" creationId="{C9A69B6D-07D8-6C08-9E98-057F039ED98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AFC7B-1543-447B-B1E1-1E33E39E9122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1DF0D31-4512-4987-AE91-483F5F997C4A}">
      <dgm:prSet/>
      <dgm:spPr/>
      <dgm:t>
        <a:bodyPr/>
        <a:lstStyle/>
        <a:p>
          <a:r>
            <a:rPr lang="en-GB" b="1"/>
            <a:t>Pros:</a:t>
          </a:r>
          <a:endParaRPr lang="en-US"/>
        </a:p>
      </dgm:t>
    </dgm:pt>
    <dgm:pt modelId="{81F74AD6-5B14-414C-B98D-EC0531B10F71}" type="parTrans" cxnId="{E521650C-2375-4FEC-AE37-188231372A24}">
      <dgm:prSet/>
      <dgm:spPr/>
      <dgm:t>
        <a:bodyPr/>
        <a:lstStyle/>
        <a:p>
          <a:endParaRPr lang="en-US"/>
        </a:p>
      </dgm:t>
    </dgm:pt>
    <dgm:pt modelId="{5455545A-2987-49C8-8512-16EB6BBBE3E2}" type="sibTrans" cxnId="{E521650C-2375-4FEC-AE37-188231372A24}">
      <dgm:prSet/>
      <dgm:spPr/>
      <dgm:t>
        <a:bodyPr/>
        <a:lstStyle/>
        <a:p>
          <a:endParaRPr lang="en-US"/>
        </a:p>
      </dgm:t>
    </dgm:pt>
    <dgm:pt modelId="{5171002B-2623-413F-A578-18C4DD3084FD}">
      <dgm:prSet/>
      <dgm:spPr/>
      <dgm:t>
        <a:bodyPr/>
        <a:lstStyle/>
        <a:p>
          <a:r>
            <a:rPr lang="en-GB"/>
            <a:t>Improves code readability and maintainability.</a:t>
          </a:r>
          <a:endParaRPr lang="en-US"/>
        </a:p>
      </dgm:t>
    </dgm:pt>
    <dgm:pt modelId="{A6C7144B-C19A-4AB3-A391-7F32FE512F47}" type="parTrans" cxnId="{E1834349-F4F7-42A2-B17D-42D42EA43A3E}">
      <dgm:prSet/>
      <dgm:spPr/>
      <dgm:t>
        <a:bodyPr/>
        <a:lstStyle/>
        <a:p>
          <a:endParaRPr lang="en-US"/>
        </a:p>
      </dgm:t>
    </dgm:pt>
    <dgm:pt modelId="{AA6AAA93-9AE3-471D-B67B-DDA301ED3421}" type="sibTrans" cxnId="{E1834349-F4F7-42A2-B17D-42D42EA43A3E}">
      <dgm:prSet/>
      <dgm:spPr/>
      <dgm:t>
        <a:bodyPr/>
        <a:lstStyle/>
        <a:p>
          <a:endParaRPr lang="en-US"/>
        </a:p>
      </dgm:t>
    </dgm:pt>
    <dgm:pt modelId="{E64B9C4D-6CC4-4128-8281-1E4CD32EA7C6}">
      <dgm:prSet/>
      <dgm:spPr/>
      <dgm:t>
        <a:bodyPr/>
        <a:lstStyle/>
        <a:p>
          <a:r>
            <a:rPr lang="en-IN"/>
            <a:t>Provides flexibility and reusability.</a:t>
          </a:r>
          <a:endParaRPr lang="en-US"/>
        </a:p>
      </dgm:t>
    </dgm:pt>
    <dgm:pt modelId="{AE6DE34A-C7D5-4F42-8160-BA3707AE3399}" type="parTrans" cxnId="{F8B4F2B9-3265-4B70-9534-62DFD9F07183}">
      <dgm:prSet/>
      <dgm:spPr/>
      <dgm:t>
        <a:bodyPr/>
        <a:lstStyle/>
        <a:p>
          <a:endParaRPr lang="en-US"/>
        </a:p>
      </dgm:t>
    </dgm:pt>
    <dgm:pt modelId="{CC0D2F25-7A1C-48C1-B8AF-A8943A7DD34C}" type="sibTrans" cxnId="{F8B4F2B9-3265-4B70-9534-62DFD9F07183}">
      <dgm:prSet/>
      <dgm:spPr/>
      <dgm:t>
        <a:bodyPr/>
        <a:lstStyle/>
        <a:p>
          <a:endParaRPr lang="en-US"/>
        </a:p>
      </dgm:t>
    </dgm:pt>
    <dgm:pt modelId="{33BFF6EF-33EA-48BF-AD03-2172247DC469}">
      <dgm:prSet/>
      <dgm:spPr/>
      <dgm:t>
        <a:bodyPr/>
        <a:lstStyle/>
        <a:p>
          <a:r>
            <a:rPr lang="en-IN"/>
            <a:t>Enforces immutability of objects.</a:t>
          </a:r>
          <a:endParaRPr lang="en-US"/>
        </a:p>
      </dgm:t>
    </dgm:pt>
    <dgm:pt modelId="{EB526C1C-36DE-4981-94E5-93A37AFBD850}" type="parTrans" cxnId="{0570A654-1616-4677-9636-5DB6CF928113}">
      <dgm:prSet/>
      <dgm:spPr/>
      <dgm:t>
        <a:bodyPr/>
        <a:lstStyle/>
        <a:p>
          <a:endParaRPr lang="en-US"/>
        </a:p>
      </dgm:t>
    </dgm:pt>
    <dgm:pt modelId="{78C1C29D-A9D2-4DA4-9896-8AF15B6B6A2D}" type="sibTrans" cxnId="{0570A654-1616-4677-9636-5DB6CF928113}">
      <dgm:prSet/>
      <dgm:spPr/>
      <dgm:t>
        <a:bodyPr/>
        <a:lstStyle/>
        <a:p>
          <a:endParaRPr lang="en-US"/>
        </a:p>
      </dgm:t>
    </dgm:pt>
    <dgm:pt modelId="{F232109A-4CCD-4C4D-80FF-02119E5A93D8}">
      <dgm:prSet/>
      <dgm:spPr/>
      <dgm:t>
        <a:bodyPr/>
        <a:lstStyle/>
        <a:p>
          <a:r>
            <a:rPr lang="en-IN"/>
            <a:t>Single Responsibility Principle.</a:t>
          </a:r>
          <a:endParaRPr lang="en-US"/>
        </a:p>
      </dgm:t>
    </dgm:pt>
    <dgm:pt modelId="{8E877DF2-4E5F-4BE0-BC1C-66CE86C4AFE1}" type="parTrans" cxnId="{CB9242C1-43F1-4461-905B-09E8D46D3E21}">
      <dgm:prSet/>
      <dgm:spPr/>
      <dgm:t>
        <a:bodyPr/>
        <a:lstStyle/>
        <a:p>
          <a:endParaRPr lang="en-US"/>
        </a:p>
      </dgm:t>
    </dgm:pt>
    <dgm:pt modelId="{0467E60C-8B12-4E32-9C97-043A039B4185}" type="sibTrans" cxnId="{CB9242C1-43F1-4461-905B-09E8D46D3E21}">
      <dgm:prSet/>
      <dgm:spPr/>
      <dgm:t>
        <a:bodyPr/>
        <a:lstStyle/>
        <a:p>
          <a:endParaRPr lang="en-US"/>
        </a:p>
      </dgm:t>
    </dgm:pt>
    <dgm:pt modelId="{BF1D3070-FC22-4C56-BD27-E474E1AAF941}">
      <dgm:prSet/>
      <dgm:spPr/>
      <dgm:t>
        <a:bodyPr/>
        <a:lstStyle/>
        <a:p>
          <a:r>
            <a:rPr lang="en-GB" b="1"/>
            <a:t>Cons:</a:t>
          </a:r>
          <a:endParaRPr lang="en-US"/>
        </a:p>
      </dgm:t>
    </dgm:pt>
    <dgm:pt modelId="{20D1A400-262C-46DE-BBA0-7BE836D8B56C}" type="parTrans" cxnId="{2A60BF20-CCFA-491B-AC57-FCB2C02D3D4C}">
      <dgm:prSet/>
      <dgm:spPr/>
      <dgm:t>
        <a:bodyPr/>
        <a:lstStyle/>
        <a:p>
          <a:endParaRPr lang="en-US"/>
        </a:p>
      </dgm:t>
    </dgm:pt>
    <dgm:pt modelId="{2284F3E4-E3F7-443D-A87C-07B691E5C17D}" type="sibTrans" cxnId="{2A60BF20-CCFA-491B-AC57-FCB2C02D3D4C}">
      <dgm:prSet/>
      <dgm:spPr/>
      <dgm:t>
        <a:bodyPr/>
        <a:lstStyle/>
        <a:p>
          <a:endParaRPr lang="en-US"/>
        </a:p>
      </dgm:t>
    </dgm:pt>
    <dgm:pt modelId="{B31B9E7A-5B27-4069-BEEA-14C989F84318}">
      <dgm:prSet/>
      <dgm:spPr/>
      <dgm:t>
        <a:bodyPr/>
        <a:lstStyle/>
        <a:p>
          <a:r>
            <a:rPr lang="en-GB" b="0" i="0" dirty="0"/>
            <a:t>complexity of the code</a:t>
          </a:r>
          <a:endParaRPr lang="en-US" dirty="0"/>
        </a:p>
      </dgm:t>
    </dgm:pt>
    <dgm:pt modelId="{4424044A-8958-4ECA-AFD3-41FECDB5C4D9}" type="parTrans" cxnId="{71A31625-13B9-4E24-80B2-047ABA4E7A05}">
      <dgm:prSet/>
      <dgm:spPr/>
      <dgm:t>
        <a:bodyPr/>
        <a:lstStyle/>
        <a:p>
          <a:endParaRPr lang="en-US"/>
        </a:p>
      </dgm:t>
    </dgm:pt>
    <dgm:pt modelId="{5AB1E491-3026-4DFA-A1BF-19C94693148F}" type="sibTrans" cxnId="{71A31625-13B9-4E24-80B2-047ABA4E7A05}">
      <dgm:prSet/>
      <dgm:spPr/>
      <dgm:t>
        <a:bodyPr/>
        <a:lstStyle/>
        <a:p>
          <a:endParaRPr lang="en-US"/>
        </a:p>
      </dgm:t>
    </dgm:pt>
    <dgm:pt modelId="{819AF805-DFB6-468F-AEF3-74A6E69FFFA2}" type="pres">
      <dgm:prSet presAssocID="{BF3AFC7B-1543-447B-B1E1-1E33E39E9122}" presName="linear" presStyleCnt="0">
        <dgm:presLayoutVars>
          <dgm:dir/>
          <dgm:animLvl val="lvl"/>
          <dgm:resizeHandles val="exact"/>
        </dgm:presLayoutVars>
      </dgm:prSet>
      <dgm:spPr/>
    </dgm:pt>
    <dgm:pt modelId="{DD2767A4-DD5C-4053-9FCF-090CFA3E04E6}" type="pres">
      <dgm:prSet presAssocID="{F1DF0D31-4512-4987-AE91-483F5F997C4A}" presName="parentLin" presStyleCnt="0"/>
      <dgm:spPr/>
    </dgm:pt>
    <dgm:pt modelId="{73F3FA4C-4F17-48F6-8EF3-31935DE6001C}" type="pres">
      <dgm:prSet presAssocID="{F1DF0D31-4512-4987-AE91-483F5F997C4A}" presName="parentLeftMargin" presStyleLbl="node1" presStyleIdx="0" presStyleCnt="2"/>
      <dgm:spPr/>
    </dgm:pt>
    <dgm:pt modelId="{F9380020-E4C1-4FE5-874F-84E2A7AFED8B}" type="pres">
      <dgm:prSet presAssocID="{F1DF0D31-4512-4987-AE91-483F5F997C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8227F3-7FC4-4AD3-B382-504621189D2E}" type="pres">
      <dgm:prSet presAssocID="{F1DF0D31-4512-4987-AE91-483F5F997C4A}" presName="negativeSpace" presStyleCnt="0"/>
      <dgm:spPr/>
    </dgm:pt>
    <dgm:pt modelId="{E62FFFD1-5963-4D36-8D05-7C7F31E2C613}" type="pres">
      <dgm:prSet presAssocID="{F1DF0D31-4512-4987-AE91-483F5F997C4A}" presName="childText" presStyleLbl="conFgAcc1" presStyleIdx="0" presStyleCnt="2">
        <dgm:presLayoutVars>
          <dgm:bulletEnabled val="1"/>
        </dgm:presLayoutVars>
      </dgm:prSet>
      <dgm:spPr/>
    </dgm:pt>
    <dgm:pt modelId="{5AFE5CF1-F420-48AC-90FC-A39098165868}" type="pres">
      <dgm:prSet presAssocID="{5455545A-2987-49C8-8512-16EB6BBBE3E2}" presName="spaceBetweenRectangles" presStyleCnt="0"/>
      <dgm:spPr/>
    </dgm:pt>
    <dgm:pt modelId="{08A800B9-1010-4A06-A28F-D32B9360D44B}" type="pres">
      <dgm:prSet presAssocID="{BF1D3070-FC22-4C56-BD27-E474E1AAF941}" presName="parentLin" presStyleCnt="0"/>
      <dgm:spPr/>
    </dgm:pt>
    <dgm:pt modelId="{037AD941-E827-4F5E-B43C-0EF68BA8C5BB}" type="pres">
      <dgm:prSet presAssocID="{BF1D3070-FC22-4C56-BD27-E474E1AAF941}" presName="parentLeftMargin" presStyleLbl="node1" presStyleIdx="0" presStyleCnt="2"/>
      <dgm:spPr/>
    </dgm:pt>
    <dgm:pt modelId="{27C0B073-AF78-421D-98FE-3F7AA31674F6}" type="pres">
      <dgm:prSet presAssocID="{BF1D3070-FC22-4C56-BD27-E474E1AAF94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8AABD4-9117-479E-A49A-50AE722C796B}" type="pres">
      <dgm:prSet presAssocID="{BF1D3070-FC22-4C56-BD27-E474E1AAF941}" presName="negativeSpace" presStyleCnt="0"/>
      <dgm:spPr/>
    </dgm:pt>
    <dgm:pt modelId="{5BC4A395-5DF7-4EA0-9A50-F8C679EE0071}" type="pres">
      <dgm:prSet presAssocID="{BF1D3070-FC22-4C56-BD27-E474E1AAF94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521650C-2375-4FEC-AE37-188231372A24}" srcId="{BF3AFC7B-1543-447B-B1E1-1E33E39E9122}" destId="{F1DF0D31-4512-4987-AE91-483F5F997C4A}" srcOrd="0" destOrd="0" parTransId="{81F74AD6-5B14-414C-B98D-EC0531B10F71}" sibTransId="{5455545A-2987-49C8-8512-16EB6BBBE3E2}"/>
    <dgm:cxn modelId="{2A60BF20-CCFA-491B-AC57-FCB2C02D3D4C}" srcId="{BF3AFC7B-1543-447B-B1E1-1E33E39E9122}" destId="{BF1D3070-FC22-4C56-BD27-E474E1AAF941}" srcOrd="1" destOrd="0" parTransId="{20D1A400-262C-46DE-BBA0-7BE836D8B56C}" sibTransId="{2284F3E4-E3F7-443D-A87C-07B691E5C17D}"/>
    <dgm:cxn modelId="{71A31625-13B9-4E24-80B2-047ABA4E7A05}" srcId="{BF1D3070-FC22-4C56-BD27-E474E1AAF941}" destId="{B31B9E7A-5B27-4069-BEEA-14C989F84318}" srcOrd="0" destOrd="0" parTransId="{4424044A-8958-4ECA-AFD3-41FECDB5C4D9}" sibTransId="{5AB1E491-3026-4DFA-A1BF-19C94693148F}"/>
    <dgm:cxn modelId="{E1834349-F4F7-42A2-B17D-42D42EA43A3E}" srcId="{F1DF0D31-4512-4987-AE91-483F5F997C4A}" destId="{5171002B-2623-413F-A578-18C4DD3084FD}" srcOrd="0" destOrd="0" parTransId="{A6C7144B-C19A-4AB3-A391-7F32FE512F47}" sibTransId="{AA6AAA93-9AE3-471D-B67B-DDA301ED3421}"/>
    <dgm:cxn modelId="{142DB06F-4D2C-421A-AD78-14391B9BCB89}" type="presOf" srcId="{BF3AFC7B-1543-447B-B1E1-1E33E39E9122}" destId="{819AF805-DFB6-468F-AEF3-74A6E69FFFA2}" srcOrd="0" destOrd="0" presId="urn:microsoft.com/office/officeart/2005/8/layout/list1"/>
    <dgm:cxn modelId="{760CF06F-B48A-4AFE-8487-35AF1ECCFA23}" type="presOf" srcId="{E64B9C4D-6CC4-4128-8281-1E4CD32EA7C6}" destId="{E62FFFD1-5963-4D36-8D05-7C7F31E2C613}" srcOrd="0" destOrd="1" presId="urn:microsoft.com/office/officeart/2005/8/layout/list1"/>
    <dgm:cxn modelId="{0570A654-1616-4677-9636-5DB6CF928113}" srcId="{F1DF0D31-4512-4987-AE91-483F5F997C4A}" destId="{33BFF6EF-33EA-48BF-AD03-2172247DC469}" srcOrd="2" destOrd="0" parTransId="{EB526C1C-36DE-4981-94E5-93A37AFBD850}" sibTransId="{78C1C29D-A9D2-4DA4-9896-8AF15B6B6A2D}"/>
    <dgm:cxn modelId="{F51CF880-C832-43F4-BA75-025BA0C98701}" type="presOf" srcId="{F232109A-4CCD-4C4D-80FF-02119E5A93D8}" destId="{E62FFFD1-5963-4D36-8D05-7C7F31E2C613}" srcOrd="0" destOrd="3" presId="urn:microsoft.com/office/officeart/2005/8/layout/list1"/>
    <dgm:cxn modelId="{E4DB448E-48C0-4573-B4B3-46CDADBAAEEF}" type="presOf" srcId="{5171002B-2623-413F-A578-18C4DD3084FD}" destId="{E62FFFD1-5963-4D36-8D05-7C7F31E2C613}" srcOrd="0" destOrd="0" presId="urn:microsoft.com/office/officeart/2005/8/layout/list1"/>
    <dgm:cxn modelId="{F7BF14AB-D379-46FA-BAF6-901703105609}" type="presOf" srcId="{BF1D3070-FC22-4C56-BD27-E474E1AAF941}" destId="{27C0B073-AF78-421D-98FE-3F7AA31674F6}" srcOrd="1" destOrd="0" presId="urn:microsoft.com/office/officeart/2005/8/layout/list1"/>
    <dgm:cxn modelId="{D5A063AE-8F45-4D78-B22D-91A6EBF3A26C}" type="presOf" srcId="{F1DF0D31-4512-4987-AE91-483F5F997C4A}" destId="{73F3FA4C-4F17-48F6-8EF3-31935DE6001C}" srcOrd="0" destOrd="0" presId="urn:microsoft.com/office/officeart/2005/8/layout/list1"/>
    <dgm:cxn modelId="{43FAA4B2-5721-4707-ABC1-B42156A8E1E9}" type="presOf" srcId="{BF1D3070-FC22-4C56-BD27-E474E1AAF941}" destId="{037AD941-E827-4F5E-B43C-0EF68BA8C5BB}" srcOrd="0" destOrd="0" presId="urn:microsoft.com/office/officeart/2005/8/layout/list1"/>
    <dgm:cxn modelId="{F8B4F2B9-3265-4B70-9534-62DFD9F07183}" srcId="{F1DF0D31-4512-4987-AE91-483F5F997C4A}" destId="{E64B9C4D-6CC4-4128-8281-1E4CD32EA7C6}" srcOrd="1" destOrd="0" parTransId="{AE6DE34A-C7D5-4F42-8160-BA3707AE3399}" sibTransId="{CC0D2F25-7A1C-48C1-B8AF-A8943A7DD34C}"/>
    <dgm:cxn modelId="{FB4EAABE-CA7B-4B32-80FB-240DF73D42CB}" type="presOf" srcId="{33BFF6EF-33EA-48BF-AD03-2172247DC469}" destId="{E62FFFD1-5963-4D36-8D05-7C7F31E2C613}" srcOrd="0" destOrd="2" presId="urn:microsoft.com/office/officeart/2005/8/layout/list1"/>
    <dgm:cxn modelId="{CB9242C1-43F1-4461-905B-09E8D46D3E21}" srcId="{F1DF0D31-4512-4987-AE91-483F5F997C4A}" destId="{F232109A-4CCD-4C4D-80FF-02119E5A93D8}" srcOrd="3" destOrd="0" parTransId="{8E877DF2-4E5F-4BE0-BC1C-66CE86C4AFE1}" sibTransId="{0467E60C-8B12-4E32-9C97-043A039B4185}"/>
    <dgm:cxn modelId="{66086CC5-3D72-4B57-94F9-617FA2536833}" type="presOf" srcId="{B31B9E7A-5B27-4069-BEEA-14C989F84318}" destId="{5BC4A395-5DF7-4EA0-9A50-F8C679EE0071}" srcOrd="0" destOrd="0" presId="urn:microsoft.com/office/officeart/2005/8/layout/list1"/>
    <dgm:cxn modelId="{1DAB2BE4-6384-4752-A622-0F75951CAD69}" type="presOf" srcId="{F1DF0D31-4512-4987-AE91-483F5F997C4A}" destId="{F9380020-E4C1-4FE5-874F-84E2A7AFED8B}" srcOrd="1" destOrd="0" presId="urn:microsoft.com/office/officeart/2005/8/layout/list1"/>
    <dgm:cxn modelId="{E884CFA6-4D6F-4EC4-B49F-55A5F6164F8F}" type="presParOf" srcId="{819AF805-DFB6-468F-AEF3-74A6E69FFFA2}" destId="{DD2767A4-DD5C-4053-9FCF-090CFA3E04E6}" srcOrd="0" destOrd="0" presId="urn:microsoft.com/office/officeart/2005/8/layout/list1"/>
    <dgm:cxn modelId="{D440E332-8F72-48D0-9A3D-9AF6550AE498}" type="presParOf" srcId="{DD2767A4-DD5C-4053-9FCF-090CFA3E04E6}" destId="{73F3FA4C-4F17-48F6-8EF3-31935DE6001C}" srcOrd="0" destOrd="0" presId="urn:microsoft.com/office/officeart/2005/8/layout/list1"/>
    <dgm:cxn modelId="{0FC9BE0D-5A1B-4426-A30D-980BC987BED3}" type="presParOf" srcId="{DD2767A4-DD5C-4053-9FCF-090CFA3E04E6}" destId="{F9380020-E4C1-4FE5-874F-84E2A7AFED8B}" srcOrd="1" destOrd="0" presId="urn:microsoft.com/office/officeart/2005/8/layout/list1"/>
    <dgm:cxn modelId="{B0F2FE7E-A9E1-40D1-B3D2-4F3F942C341A}" type="presParOf" srcId="{819AF805-DFB6-468F-AEF3-74A6E69FFFA2}" destId="{FE8227F3-7FC4-4AD3-B382-504621189D2E}" srcOrd="1" destOrd="0" presId="urn:microsoft.com/office/officeart/2005/8/layout/list1"/>
    <dgm:cxn modelId="{18760575-E4F6-4D23-BF92-F65B18A0DCE9}" type="presParOf" srcId="{819AF805-DFB6-468F-AEF3-74A6E69FFFA2}" destId="{E62FFFD1-5963-4D36-8D05-7C7F31E2C613}" srcOrd="2" destOrd="0" presId="urn:microsoft.com/office/officeart/2005/8/layout/list1"/>
    <dgm:cxn modelId="{50132555-24E6-4B73-A896-96F0E462C4CF}" type="presParOf" srcId="{819AF805-DFB6-468F-AEF3-74A6E69FFFA2}" destId="{5AFE5CF1-F420-48AC-90FC-A39098165868}" srcOrd="3" destOrd="0" presId="urn:microsoft.com/office/officeart/2005/8/layout/list1"/>
    <dgm:cxn modelId="{1444714E-D5B2-4F28-8595-C3183608B829}" type="presParOf" srcId="{819AF805-DFB6-468F-AEF3-74A6E69FFFA2}" destId="{08A800B9-1010-4A06-A28F-D32B9360D44B}" srcOrd="4" destOrd="0" presId="urn:microsoft.com/office/officeart/2005/8/layout/list1"/>
    <dgm:cxn modelId="{E3522509-ADB2-4481-BA6F-CE3C1A008C05}" type="presParOf" srcId="{08A800B9-1010-4A06-A28F-D32B9360D44B}" destId="{037AD941-E827-4F5E-B43C-0EF68BA8C5BB}" srcOrd="0" destOrd="0" presId="urn:microsoft.com/office/officeart/2005/8/layout/list1"/>
    <dgm:cxn modelId="{7EDB8249-A0C3-4408-BFD1-20514C94109C}" type="presParOf" srcId="{08A800B9-1010-4A06-A28F-D32B9360D44B}" destId="{27C0B073-AF78-421D-98FE-3F7AA31674F6}" srcOrd="1" destOrd="0" presId="urn:microsoft.com/office/officeart/2005/8/layout/list1"/>
    <dgm:cxn modelId="{3804F4F7-3DB1-4F79-9079-C39CEE440A75}" type="presParOf" srcId="{819AF805-DFB6-468F-AEF3-74A6E69FFFA2}" destId="{BA8AABD4-9117-479E-A49A-50AE722C796B}" srcOrd="5" destOrd="0" presId="urn:microsoft.com/office/officeart/2005/8/layout/list1"/>
    <dgm:cxn modelId="{20135A5F-7615-4F4F-A30C-97B5E2447CAA}" type="presParOf" srcId="{819AF805-DFB6-468F-AEF3-74A6E69FFFA2}" destId="{5BC4A395-5DF7-4EA0-9A50-F8C679EE007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D0043-3DB2-40E2-8B56-02AAE4B93B6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5784DF-42F8-4F00-A29D-5D20EF1E53A7}">
      <dgm:prSet/>
      <dgm:spPr/>
      <dgm:t>
        <a:bodyPr/>
        <a:lstStyle/>
        <a:p>
          <a:r>
            <a:rPr lang="en-GB"/>
            <a:t>When an object has many optional parameters</a:t>
          </a:r>
          <a:endParaRPr lang="en-US"/>
        </a:p>
      </dgm:t>
    </dgm:pt>
    <dgm:pt modelId="{E33084C3-FE1E-4E98-9B5B-F686445E05E1}" type="parTrans" cxnId="{44BE9D2B-8545-4DE4-AF5E-68C2D8801F98}">
      <dgm:prSet/>
      <dgm:spPr/>
      <dgm:t>
        <a:bodyPr/>
        <a:lstStyle/>
        <a:p>
          <a:endParaRPr lang="en-US"/>
        </a:p>
      </dgm:t>
    </dgm:pt>
    <dgm:pt modelId="{99D53D0C-B187-4F7A-A803-508B8A5CE01F}" type="sibTrans" cxnId="{44BE9D2B-8545-4DE4-AF5E-68C2D8801F98}">
      <dgm:prSet/>
      <dgm:spPr/>
      <dgm:t>
        <a:bodyPr/>
        <a:lstStyle/>
        <a:p>
          <a:endParaRPr lang="en-US"/>
        </a:p>
      </dgm:t>
    </dgm:pt>
    <dgm:pt modelId="{FFDA6AAE-4831-4F92-869E-A07C93EDD49E}">
      <dgm:prSet/>
      <dgm:spPr/>
      <dgm:t>
        <a:bodyPr/>
        <a:lstStyle/>
        <a:p>
          <a:r>
            <a:rPr lang="en-GB"/>
            <a:t>provides a cleaner and more manageable way to set optional properties without the need for multiple constructors.</a:t>
          </a:r>
          <a:endParaRPr lang="en-US"/>
        </a:p>
      </dgm:t>
    </dgm:pt>
    <dgm:pt modelId="{6A743C40-972C-4AC9-A2B4-FC1A6D215C93}" type="parTrans" cxnId="{11C8DB4A-B6E1-4A44-AE04-58CDF7F544A9}">
      <dgm:prSet/>
      <dgm:spPr/>
      <dgm:t>
        <a:bodyPr/>
        <a:lstStyle/>
        <a:p>
          <a:endParaRPr lang="en-US"/>
        </a:p>
      </dgm:t>
    </dgm:pt>
    <dgm:pt modelId="{50AF195F-3F79-4925-87E7-F716B46E2E7E}" type="sibTrans" cxnId="{11C8DB4A-B6E1-4A44-AE04-58CDF7F544A9}">
      <dgm:prSet/>
      <dgm:spPr/>
      <dgm:t>
        <a:bodyPr/>
        <a:lstStyle/>
        <a:p>
          <a:endParaRPr lang="en-US"/>
        </a:p>
      </dgm:t>
    </dgm:pt>
    <dgm:pt modelId="{E287B74C-8359-46BA-92A9-DC16D7BAC760}">
      <dgm:prSet/>
      <dgm:spPr/>
      <dgm:t>
        <a:bodyPr/>
        <a:lstStyle/>
        <a:p>
          <a:r>
            <a:rPr lang="en-GB"/>
            <a:t>When you want to separate construction from representation</a:t>
          </a:r>
          <a:endParaRPr lang="en-US"/>
        </a:p>
      </dgm:t>
    </dgm:pt>
    <dgm:pt modelId="{4F4036C4-BEC0-4B5E-89E1-97EA065CB6DB}" type="parTrans" cxnId="{19D75D28-2DCD-4997-BB09-0C8E0E43ACA2}">
      <dgm:prSet/>
      <dgm:spPr/>
      <dgm:t>
        <a:bodyPr/>
        <a:lstStyle/>
        <a:p>
          <a:endParaRPr lang="en-US"/>
        </a:p>
      </dgm:t>
    </dgm:pt>
    <dgm:pt modelId="{D3DB3749-E74A-4F39-9FBD-99C1C544A3AF}" type="sibTrans" cxnId="{19D75D28-2DCD-4997-BB09-0C8E0E43ACA2}">
      <dgm:prSet/>
      <dgm:spPr/>
      <dgm:t>
        <a:bodyPr/>
        <a:lstStyle/>
        <a:p>
          <a:endParaRPr lang="en-US"/>
        </a:p>
      </dgm:t>
    </dgm:pt>
    <dgm:pt modelId="{361A5302-720A-47FF-9AA9-0C0D596EAF9E}">
      <dgm:prSet/>
      <dgm:spPr/>
      <dgm:t>
        <a:bodyPr/>
        <a:lstStyle/>
        <a:p>
          <a:r>
            <a:rPr lang="en-GB" dirty="0"/>
            <a:t>Easier to create different versions of the object with the same construction process.</a:t>
          </a:r>
          <a:endParaRPr lang="en-US" dirty="0"/>
        </a:p>
      </dgm:t>
    </dgm:pt>
    <dgm:pt modelId="{CE97ED10-5FDA-4CE8-B62E-163C40C2F5DE}" type="parTrans" cxnId="{66C3421D-B865-4F35-8A09-EE32F8AA9AB3}">
      <dgm:prSet/>
      <dgm:spPr/>
      <dgm:t>
        <a:bodyPr/>
        <a:lstStyle/>
        <a:p>
          <a:endParaRPr lang="en-US"/>
        </a:p>
      </dgm:t>
    </dgm:pt>
    <dgm:pt modelId="{233F1451-108A-42A8-96D9-819566314B2A}" type="sibTrans" cxnId="{66C3421D-B865-4F35-8A09-EE32F8AA9AB3}">
      <dgm:prSet/>
      <dgm:spPr/>
      <dgm:t>
        <a:bodyPr/>
        <a:lstStyle/>
        <a:p>
          <a:endParaRPr lang="en-US"/>
        </a:p>
      </dgm:t>
    </dgm:pt>
    <dgm:pt modelId="{CBDBDE3C-B378-4BC9-BD9F-708FB53B24AD}">
      <dgm:prSet/>
      <dgm:spPr/>
      <dgm:t>
        <a:bodyPr/>
        <a:lstStyle/>
        <a:p>
          <a:r>
            <a:rPr lang="en-GB"/>
            <a:t>When you want to create immutable objects</a:t>
          </a:r>
          <a:endParaRPr lang="en-US"/>
        </a:p>
      </dgm:t>
    </dgm:pt>
    <dgm:pt modelId="{1737F0E1-95E6-42EA-8182-87F85E67A2A9}" type="parTrans" cxnId="{238F6FD7-F44E-44BE-817B-595A4B95ADA5}">
      <dgm:prSet/>
      <dgm:spPr/>
      <dgm:t>
        <a:bodyPr/>
        <a:lstStyle/>
        <a:p>
          <a:endParaRPr lang="en-US"/>
        </a:p>
      </dgm:t>
    </dgm:pt>
    <dgm:pt modelId="{0787E001-9181-4BF8-B378-8316C3EB91AF}" type="sibTrans" cxnId="{238F6FD7-F44E-44BE-817B-595A4B95ADA5}">
      <dgm:prSet/>
      <dgm:spPr/>
      <dgm:t>
        <a:bodyPr/>
        <a:lstStyle/>
        <a:p>
          <a:endParaRPr lang="en-US"/>
        </a:p>
      </dgm:t>
    </dgm:pt>
    <dgm:pt modelId="{20B19DDA-339E-4F81-844C-7BDFDE84BF8C}">
      <dgm:prSet/>
      <dgm:spPr/>
      <dgm:t>
        <a:bodyPr/>
        <a:lstStyle/>
        <a:p>
          <a:r>
            <a:rPr lang="en-GB"/>
            <a:t>create an object that should not be changed once created</a:t>
          </a:r>
          <a:endParaRPr lang="en-US"/>
        </a:p>
      </dgm:t>
    </dgm:pt>
    <dgm:pt modelId="{1A92F676-A68C-420D-9843-5E7038B76D79}" type="parTrans" cxnId="{B34C7B62-EBA6-4390-B9AA-11A3374FB7EB}">
      <dgm:prSet/>
      <dgm:spPr/>
      <dgm:t>
        <a:bodyPr/>
        <a:lstStyle/>
        <a:p>
          <a:endParaRPr lang="en-US"/>
        </a:p>
      </dgm:t>
    </dgm:pt>
    <dgm:pt modelId="{35CA5F9E-4900-442A-85BD-876733AF09B0}" type="sibTrans" cxnId="{B34C7B62-EBA6-4390-B9AA-11A3374FB7EB}">
      <dgm:prSet/>
      <dgm:spPr/>
      <dgm:t>
        <a:bodyPr/>
        <a:lstStyle/>
        <a:p>
          <a:endParaRPr lang="en-US"/>
        </a:p>
      </dgm:t>
    </dgm:pt>
    <dgm:pt modelId="{11729CE5-A36C-4C23-846F-58143F62FE50}" type="pres">
      <dgm:prSet presAssocID="{3B1D0043-3DB2-40E2-8B56-02AAE4B93B67}" presName="linear" presStyleCnt="0">
        <dgm:presLayoutVars>
          <dgm:animLvl val="lvl"/>
          <dgm:resizeHandles val="exact"/>
        </dgm:presLayoutVars>
      </dgm:prSet>
      <dgm:spPr/>
    </dgm:pt>
    <dgm:pt modelId="{DF7BDBB0-3B56-4D30-9F6B-A76EBA8D60E7}" type="pres">
      <dgm:prSet presAssocID="{015784DF-42F8-4F00-A29D-5D20EF1E53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B92754-BC23-4FC6-A443-CF78F977AF28}" type="pres">
      <dgm:prSet presAssocID="{015784DF-42F8-4F00-A29D-5D20EF1E53A7}" presName="childText" presStyleLbl="revTx" presStyleIdx="0" presStyleCnt="3">
        <dgm:presLayoutVars>
          <dgm:bulletEnabled val="1"/>
        </dgm:presLayoutVars>
      </dgm:prSet>
      <dgm:spPr/>
    </dgm:pt>
    <dgm:pt modelId="{F31CF597-FEC5-4070-BB0D-127F6221B1C6}" type="pres">
      <dgm:prSet presAssocID="{E287B74C-8359-46BA-92A9-DC16D7BAC7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111FBB-78DD-4468-B316-D4F0EA6300B6}" type="pres">
      <dgm:prSet presAssocID="{E287B74C-8359-46BA-92A9-DC16D7BAC760}" presName="childText" presStyleLbl="revTx" presStyleIdx="1" presStyleCnt="3">
        <dgm:presLayoutVars>
          <dgm:bulletEnabled val="1"/>
        </dgm:presLayoutVars>
      </dgm:prSet>
      <dgm:spPr/>
    </dgm:pt>
    <dgm:pt modelId="{CF129855-0256-4EFA-812F-69887AD75C05}" type="pres">
      <dgm:prSet presAssocID="{CBDBDE3C-B378-4BC9-BD9F-708FB53B24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55E1966-BD30-4E3B-A285-27C81DDA494A}" type="pres">
      <dgm:prSet presAssocID="{CBDBDE3C-B378-4BC9-BD9F-708FB53B24A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7E24718-8337-4386-A804-04CAB9C06F7D}" type="presOf" srcId="{3B1D0043-3DB2-40E2-8B56-02AAE4B93B67}" destId="{11729CE5-A36C-4C23-846F-58143F62FE50}" srcOrd="0" destOrd="0" presId="urn:microsoft.com/office/officeart/2005/8/layout/vList2"/>
    <dgm:cxn modelId="{66C3421D-B865-4F35-8A09-EE32F8AA9AB3}" srcId="{E287B74C-8359-46BA-92A9-DC16D7BAC760}" destId="{361A5302-720A-47FF-9AA9-0C0D596EAF9E}" srcOrd="0" destOrd="0" parTransId="{CE97ED10-5FDA-4CE8-B62E-163C40C2F5DE}" sibTransId="{233F1451-108A-42A8-96D9-819566314B2A}"/>
    <dgm:cxn modelId="{19D75D28-2DCD-4997-BB09-0C8E0E43ACA2}" srcId="{3B1D0043-3DB2-40E2-8B56-02AAE4B93B67}" destId="{E287B74C-8359-46BA-92A9-DC16D7BAC760}" srcOrd="1" destOrd="0" parTransId="{4F4036C4-BEC0-4B5E-89E1-97EA065CB6DB}" sibTransId="{D3DB3749-E74A-4F39-9FBD-99C1C544A3AF}"/>
    <dgm:cxn modelId="{44BE9D2B-8545-4DE4-AF5E-68C2D8801F98}" srcId="{3B1D0043-3DB2-40E2-8B56-02AAE4B93B67}" destId="{015784DF-42F8-4F00-A29D-5D20EF1E53A7}" srcOrd="0" destOrd="0" parTransId="{E33084C3-FE1E-4E98-9B5B-F686445E05E1}" sibTransId="{99D53D0C-B187-4F7A-A803-508B8A5CE01F}"/>
    <dgm:cxn modelId="{9A9C343B-90E1-4C5C-AEB5-698B53391ABF}" type="presOf" srcId="{FFDA6AAE-4831-4F92-869E-A07C93EDD49E}" destId="{92B92754-BC23-4FC6-A443-CF78F977AF28}" srcOrd="0" destOrd="0" presId="urn:microsoft.com/office/officeart/2005/8/layout/vList2"/>
    <dgm:cxn modelId="{B34C7B62-EBA6-4390-B9AA-11A3374FB7EB}" srcId="{CBDBDE3C-B378-4BC9-BD9F-708FB53B24AD}" destId="{20B19DDA-339E-4F81-844C-7BDFDE84BF8C}" srcOrd="0" destOrd="0" parTransId="{1A92F676-A68C-420D-9843-5E7038B76D79}" sibTransId="{35CA5F9E-4900-442A-85BD-876733AF09B0}"/>
    <dgm:cxn modelId="{BCF15F44-3E75-4CA2-9EB7-C5C2E6A975E3}" type="presOf" srcId="{20B19DDA-339E-4F81-844C-7BDFDE84BF8C}" destId="{D55E1966-BD30-4E3B-A285-27C81DDA494A}" srcOrd="0" destOrd="0" presId="urn:microsoft.com/office/officeart/2005/8/layout/vList2"/>
    <dgm:cxn modelId="{11C8DB4A-B6E1-4A44-AE04-58CDF7F544A9}" srcId="{015784DF-42F8-4F00-A29D-5D20EF1E53A7}" destId="{FFDA6AAE-4831-4F92-869E-A07C93EDD49E}" srcOrd="0" destOrd="0" parTransId="{6A743C40-972C-4AC9-A2B4-FC1A6D215C93}" sibTransId="{50AF195F-3F79-4925-87E7-F716B46E2E7E}"/>
    <dgm:cxn modelId="{FAF66288-1CE7-4287-82F2-6F9BD52FE79C}" type="presOf" srcId="{CBDBDE3C-B378-4BC9-BD9F-708FB53B24AD}" destId="{CF129855-0256-4EFA-812F-69887AD75C05}" srcOrd="0" destOrd="0" presId="urn:microsoft.com/office/officeart/2005/8/layout/vList2"/>
    <dgm:cxn modelId="{A0AB82CB-8F7A-4A7E-B453-A6555D567C8A}" type="presOf" srcId="{E287B74C-8359-46BA-92A9-DC16D7BAC760}" destId="{F31CF597-FEC5-4070-BB0D-127F6221B1C6}" srcOrd="0" destOrd="0" presId="urn:microsoft.com/office/officeart/2005/8/layout/vList2"/>
    <dgm:cxn modelId="{E8092ED1-110D-43CB-9FFE-5978B073B015}" type="presOf" srcId="{015784DF-42F8-4F00-A29D-5D20EF1E53A7}" destId="{DF7BDBB0-3B56-4D30-9F6B-A76EBA8D60E7}" srcOrd="0" destOrd="0" presId="urn:microsoft.com/office/officeart/2005/8/layout/vList2"/>
    <dgm:cxn modelId="{238F6FD7-F44E-44BE-817B-595A4B95ADA5}" srcId="{3B1D0043-3DB2-40E2-8B56-02AAE4B93B67}" destId="{CBDBDE3C-B378-4BC9-BD9F-708FB53B24AD}" srcOrd="2" destOrd="0" parTransId="{1737F0E1-95E6-42EA-8182-87F85E67A2A9}" sibTransId="{0787E001-9181-4BF8-B378-8316C3EB91AF}"/>
    <dgm:cxn modelId="{7DAA41D9-B316-4707-8B9A-C192E19DC836}" type="presOf" srcId="{361A5302-720A-47FF-9AA9-0C0D596EAF9E}" destId="{B0111FBB-78DD-4468-B316-D4F0EA6300B6}" srcOrd="0" destOrd="0" presId="urn:microsoft.com/office/officeart/2005/8/layout/vList2"/>
    <dgm:cxn modelId="{7EE58A35-1DDA-4D0C-AB11-3989A91CCC9E}" type="presParOf" srcId="{11729CE5-A36C-4C23-846F-58143F62FE50}" destId="{DF7BDBB0-3B56-4D30-9F6B-A76EBA8D60E7}" srcOrd="0" destOrd="0" presId="urn:microsoft.com/office/officeart/2005/8/layout/vList2"/>
    <dgm:cxn modelId="{B69D25E5-B023-4F13-B23D-F2958697E846}" type="presParOf" srcId="{11729CE5-A36C-4C23-846F-58143F62FE50}" destId="{92B92754-BC23-4FC6-A443-CF78F977AF28}" srcOrd="1" destOrd="0" presId="urn:microsoft.com/office/officeart/2005/8/layout/vList2"/>
    <dgm:cxn modelId="{90B3A647-0FFB-488F-8665-F826F6E8830D}" type="presParOf" srcId="{11729CE5-A36C-4C23-846F-58143F62FE50}" destId="{F31CF597-FEC5-4070-BB0D-127F6221B1C6}" srcOrd="2" destOrd="0" presId="urn:microsoft.com/office/officeart/2005/8/layout/vList2"/>
    <dgm:cxn modelId="{865B61C0-7C8A-4C7F-B59F-014CF64661CB}" type="presParOf" srcId="{11729CE5-A36C-4C23-846F-58143F62FE50}" destId="{B0111FBB-78DD-4468-B316-D4F0EA6300B6}" srcOrd="3" destOrd="0" presId="urn:microsoft.com/office/officeart/2005/8/layout/vList2"/>
    <dgm:cxn modelId="{14304E2C-E470-4A38-889A-78B42684D2BF}" type="presParOf" srcId="{11729CE5-A36C-4C23-846F-58143F62FE50}" destId="{CF129855-0256-4EFA-812F-69887AD75C05}" srcOrd="4" destOrd="0" presId="urn:microsoft.com/office/officeart/2005/8/layout/vList2"/>
    <dgm:cxn modelId="{A1D24781-1B4C-4808-922F-1057690B4BB9}" type="presParOf" srcId="{11729CE5-A36C-4C23-846F-58143F62FE50}" destId="{D55E1966-BD30-4E3B-A285-27C81DDA494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FFFD1-5963-4D36-8D05-7C7F31E2C613}">
      <dsp:nvSpPr>
        <dsp:cNvPr id="0" name=""/>
        <dsp:cNvSpPr/>
      </dsp:nvSpPr>
      <dsp:spPr>
        <a:xfrm>
          <a:off x="0" y="508730"/>
          <a:ext cx="7126715" cy="3105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112" tIns="604012" rIns="553112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Improves code readability and maintainability.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/>
            <a:t>Provides flexibility and reusability.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/>
            <a:t>Enforces immutability of objects.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/>
            <a:t>Single Responsibility Principle.</a:t>
          </a:r>
          <a:endParaRPr lang="en-US" sz="2900" kern="1200"/>
        </a:p>
      </dsp:txBody>
      <dsp:txXfrm>
        <a:off x="0" y="508730"/>
        <a:ext cx="7126715" cy="3105900"/>
      </dsp:txXfrm>
    </dsp:sp>
    <dsp:sp modelId="{F9380020-E4C1-4FE5-874F-84E2A7AFED8B}">
      <dsp:nvSpPr>
        <dsp:cNvPr id="0" name=""/>
        <dsp:cNvSpPr/>
      </dsp:nvSpPr>
      <dsp:spPr>
        <a:xfrm>
          <a:off x="356335" y="80690"/>
          <a:ext cx="4988700" cy="85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8561" tIns="0" rIns="18856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Pros:</a:t>
          </a:r>
          <a:endParaRPr lang="en-US" sz="2900" kern="1200"/>
        </a:p>
      </dsp:txBody>
      <dsp:txXfrm>
        <a:off x="398125" y="122480"/>
        <a:ext cx="4905120" cy="772500"/>
      </dsp:txXfrm>
    </dsp:sp>
    <dsp:sp modelId="{5BC4A395-5DF7-4EA0-9A50-F8C679EE0071}">
      <dsp:nvSpPr>
        <dsp:cNvPr id="0" name=""/>
        <dsp:cNvSpPr/>
      </dsp:nvSpPr>
      <dsp:spPr>
        <a:xfrm>
          <a:off x="0" y="4199270"/>
          <a:ext cx="7126715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112" tIns="604012" rIns="553112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b="0" i="0" kern="1200" dirty="0"/>
            <a:t>complexity of the code</a:t>
          </a:r>
          <a:endParaRPr lang="en-US" sz="2900" kern="1200" dirty="0"/>
        </a:p>
      </dsp:txBody>
      <dsp:txXfrm>
        <a:off x="0" y="4199270"/>
        <a:ext cx="7126715" cy="1233225"/>
      </dsp:txXfrm>
    </dsp:sp>
    <dsp:sp modelId="{27C0B073-AF78-421D-98FE-3F7AA31674F6}">
      <dsp:nvSpPr>
        <dsp:cNvPr id="0" name=""/>
        <dsp:cNvSpPr/>
      </dsp:nvSpPr>
      <dsp:spPr>
        <a:xfrm>
          <a:off x="356335" y="3771230"/>
          <a:ext cx="4988700" cy="85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8561" tIns="0" rIns="18856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Cons:</a:t>
          </a:r>
          <a:endParaRPr lang="en-US" sz="2900" kern="1200"/>
        </a:p>
      </dsp:txBody>
      <dsp:txXfrm>
        <a:off x="398125" y="3813020"/>
        <a:ext cx="490512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BDBB0-3B56-4D30-9F6B-A76EBA8D60E7}">
      <dsp:nvSpPr>
        <dsp:cNvPr id="0" name=""/>
        <dsp:cNvSpPr/>
      </dsp:nvSpPr>
      <dsp:spPr>
        <a:xfrm>
          <a:off x="0" y="120744"/>
          <a:ext cx="7126715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When an object has many optional parameters</a:t>
          </a:r>
          <a:endParaRPr lang="en-US" sz="2700" kern="1200"/>
        </a:p>
      </dsp:txBody>
      <dsp:txXfrm>
        <a:off x="52359" y="173103"/>
        <a:ext cx="7021997" cy="967861"/>
      </dsp:txXfrm>
    </dsp:sp>
    <dsp:sp modelId="{92B92754-BC23-4FC6-A443-CF78F977AF28}">
      <dsp:nvSpPr>
        <dsp:cNvPr id="0" name=""/>
        <dsp:cNvSpPr/>
      </dsp:nvSpPr>
      <dsp:spPr>
        <a:xfrm>
          <a:off x="0" y="1193324"/>
          <a:ext cx="7126715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7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provides a cleaner and more manageable way to set optional properties without the need for multiple constructors.</a:t>
          </a:r>
          <a:endParaRPr lang="en-US" sz="2100" kern="1200"/>
        </a:p>
      </dsp:txBody>
      <dsp:txXfrm>
        <a:off x="0" y="1193324"/>
        <a:ext cx="7126715" cy="950130"/>
      </dsp:txXfrm>
    </dsp:sp>
    <dsp:sp modelId="{F31CF597-FEC5-4070-BB0D-127F6221B1C6}">
      <dsp:nvSpPr>
        <dsp:cNvPr id="0" name=""/>
        <dsp:cNvSpPr/>
      </dsp:nvSpPr>
      <dsp:spPr>
        <a:xfrm>
          <a:off x="0" y="2143454"/>
          <a:ext cx="7126715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When you want to separate construction from representation</a:t>
          </a:r>
          <a:endParaRPr lang="en-US" sz="2700" kern="1200"/>
        </a:p>
      </dsp:txBody>
      <dsp:txXfrm>
        <a:off x="52359" y="2195813"/>
        <a:ext cx="7021997" cy="967861"/>
      </dsp:txXfrm>
    </dsp:sp>
    <dsp:sp modelId="{B0111FBB-78DD-4468-B316-D4F0EA6300B6}">
      <dsp:nvSpPr>
        <dsp:cNvPr id="0" name=""/>
        <dsp:cNvSpPr/>
      </dsp:nvSpPr>
      <dsp:spPr>
        <a:xfrm>
          <a:off x="0" y="3216033"/>
          <a:ext cx="712671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7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Easier to create different versions of the object with the same construction process.</a:t>
          </a:r>
          <a:endParaRPr lang="en-US" sz="2100" kern="1200" dirty="0"/>
        </a:p>
      </dsp:txBody>
      <dsp:txXfrm>
        <a:off x="0" y="3216033"/>
        <a:ext cx="7126715" cy="656707"/>
      </dsp:txXfrm>
    </dsp:sp>
    <dsp:sp modelId="{CF129855-0256-4EFA-812F-69887AD75C05}">
      <dsp:nvSpPr>
        <dsp:cNvPr id="0" name=""/>
        <dsp:cNvSpPr/>
      </dsp:nvSpPr>
      <dsp:spPr>
        <a:xfrm>
          <a:off x="0" y="3872740"/>
          <a:ext cx="7126715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When you want to create immutable objects</a:t>
          </a:r>
          <a:endParaRPr lang="en-US" sz="2700" kern="1200"/>
        </a:p>
      </dsp:txBody>
      <dsp:txXfrm>
        <a:off x="52359" y="3925099"/>
        <a:ext cx="7021997" cy="967861"/>
      </dsp:txXfrm>
    </dsp:sp>
    <dsp:sp modelId="{D55E1966-BD30-4E3B-A285-27C81DDA494A}">
      <dsp:nvSpPr>
        <dsp:cNvPr id="0" name=""/>
        <dsp:cNvSpPr/>
      </dsp:nvSpPr>
      <dsp:spPr>
        <a:xfrm>
          <a:off x="0" y="4945320"/>
          <a:ext cx="712671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7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create an object that should not be changed once created</a:t>
          </a:r>
          <a:endParaRPr lang="en-US" sz="2100" kern="1200"/>
        </a:p>
      </dsp:txBody>
      <dsp:txXfrm>
        <a:off x="0" y="4945320"/>
        <a:ext cx="7126715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40.svg"/><Relationship Id="rId3" Type="http://schemas.openxmlformats.org/officeDocument/2006/relationships/image" Target="../media/image33.png"/><Relationship Id="rId7" Type="http://schemas.openxmlformats.org/officeDocument/2006/relationships/image" Target="../media/image36.svg"/><Relationship Id="rId12" Type="http://schemas.openxmlformats.org/officeDocument/2006/relationships/image" Target="../media/image39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8.svg"/><Relationship Id="rId4" Type="http://schemas.openxmlformats.org/officeDocument/2006/relationships/image" Target="../media/image34.sv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7A2BB-2963-ADAB-37C1-B6AADDC9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GB" dirty="0"/>
              <a:t>Shubham K. Pakale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6" y="1646773"/>
            <a:ext cx="5753431" cy="3011431"/>
          </a:xfrm>
        </p:spPr>
        <p:txBody>
          <a:bodyPr/>
          <a:lstStyle/>
          <a:p>
            <a:r>
              <a:rPr lang="en-GB" dirty="0"/>
              <a:t>Builder Design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D2E9-C498-272D-D50B-C21459E1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Builder Design Pattern ?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CA2F3D-DB8B-6A06-DE68-DDB2FDD4B8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14152" y="944032"/>
            <a:ext cx="1153477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000" dirty="0"/>
              <a:t>The Builder Design Pattern is a </a:t>
            </a:r>
            <a:r>
              <a:rPr lang="en-GB" sz="2000" b="1" dirty="0"/>
              <a:t>creational design pattern</a:t>
            </a:r>
            <a:r>
              <a:rPr lang="en-GB" sz="2000" dirty="0"/>
              <a:t> that allows you to construct a complex object step by step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000" dirty="0"/>
              <a:t>It separates the construction process of an object from its representation, making it possible to create different representations of the same type of object.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000" dirty="0"/>
              <a:t>o </a:t>
            </a:r>
            <a:r>
              <a:rPr lang="en-GB" sz="2000" b="1" dirty="0"/>
              <a:t>simplify the construction</a:t>
            </a:r>
            <a:r>
              <a:rPr lang="en-GB" sz="2000" dirty="0"/>
              <a:t> of complex objects by allowing a more controlled and flexible 	construction process.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GB" dirty="0"/>
              <a:t>It separates the construction logic from the actual object.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dirty="0"/>
              <a:t>	Instead of creating an object directly through constructors, you use a </a:t>
            </a:r>
            <a:r>
              <a:rPr lang="en-GB" b="1" dirty="0"/>
              <a:t>builder</a:t>
            </a:r>
            <a:r>
              <a:rPr lang="en-GB" dirty="0"/>
              <a:t> class that constructs the object 	step by step.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GB" dirty="0"/>
            </a:br>
            <a:r>
              <a:rPr lang="en-GB" dirty="0"/>
              <a:t>	</a:t>
            </a:r>
            <a:r>
              <a:rPr lang="en-GB" b="1" dirty="0"/>
              <a:t>Director</a:t>
            </a:r>
            <a:r>
              <a:rPr lang="en-GB" dirty="0"/>
              <a:t>: A class that constructs the object using a builder.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GB" b="1" dirty="0"/>
              <a:t>Builder</a:t>
            </a:r>
            <a:r>
              <a:rPr lang="en-GB" dirty="0"/>
              <a:t>: A class responsible for constructing the individual parts of the object.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GB" b="1" dirty="0"/>
              <a:t>Product</a:t>
            </a:r>
            <a:r>
              <a:rPr lang="en-GB" dirty="0"/>
              <a:t>: The final complex object that is being built.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493983"/>
            <a:ext cx="5557736" cy="632882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Problem</a:t>
            </a:r>
            <a:r>
              <a:rPr lang="en-GB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5699803" y="810424"/>
            <a:ext cx="616358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44444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44444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44444"/>
                </a:solidFill>
                <a:latin typeface="+mj-lt"/>
              </a:rPr>
              <a:t>Constructing House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+mj-lt"/>
              </a:rPr>
              <a:t>Extent the base House class and create a set of subclasses to cover all combinations of the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+mj-lt"/>
              </a:rPr>
              <a:t>Create a giant constructor right in base House class will all possible parameters </a:t>
            </a:r>
          </a:p>
          <a:p>
            <a:pPr lvl="1"/>
            <a:br>
              <a:rPr lang="en-GB" b="0" i="0" dirty="0">
                <a:solidFill>
                  <a:srgbClr val="444444"/>
                </a:solidFill>
                <a:effectLst/>
                <a:latin typeface="+mj-lt"/>
              </a:rPr>
            </a:br>
            <a:endParaRPr lang="en-GB" b="0" i="0" dirty="0">
              <a:solidFill>
                <a:srgbClr val="444444"/>
              </a:solidFill>
              <a:effectLst/>
              <a:latin typeface="+mj-lt"/>
            </a:endParaRPr>
          </a:p>
          <a:p>
            <a:pPr lvl="1"/>
            <a:endParaRPr lang="en-GB" dirty="0">
              <a:solidFill>
                <a:srgbClr val="444444"/>
              </a:solidFill>
              <a:latin typeface="+mj-lt"/>
            </a:endParaRPr>
          </a:p>
          <a:p>
            <a:pPr lvl="1"/>
            <a:endParaRPr lang="en-GB" b="0" i="0" dirty="0">
              <a:solidFill>
                <a:srgbClr val="444444"/>
              </a:solidFill>
              <a:effectLst/>
              <a:latin typeface="+mj-lt"/>
            </a:endParaRPr>
          </a:p>
          <a:p>
            <a:pPr lvl="1"/>
            <a:br>
              <a:rPr lang="en-GB" b="0" i="0" dirty="0">
                <a:solidFill>
                  <a:srgbClr val="444444"/>
                </a:solidFill>
                <a:effectLst/>
                <a:latin typeface="+mj-lt"/>
              </a:rPr>
            </a:br>
            <a:r>
              <a:rPr lang="en-GB" sz="3200" b="1" i="0" dirty="0">
                <a:solidFill>
                  <a:srgbClr val="444444"/>
                </a:solidFill>
                <a:effectLst/>
                <a:latin typeface="+mj-lt"/>
              </a:rPr>
              <a:t>Solution :</a:t>
            </a:r>
          </a:p>
          <a:p>
            <a:pPr lvl="1"/>
            <a:r>
              <a:rPr lang="en-GB" b="0" i="0" dirty="0">
                <a:solidFill>
                  <a:srgbClr val="444444"/>
                </a:solidFill>
                <a:effectLst/>
                <a:latin typeface="+mj-lt"/>
              </a:rPr>
              <a:t>The </a:t>
            </a:r>
            <a:r>
              <a:rPr lang="en-GB" b="0" i="1" dirty="0">
                <a:solidFill>
                  <a:srgbClr val="444444"/>
                </a:solidFill>
                <a:effectLst/>
                <a:latin typeface="+mj-lt"/>
              </a:rPr>
              <a:t>Builder pattern </a:t>
            </a:r>
            <a:r>
              <a:rPr lang="en-GB" b="0" i="0" dirty="0">
                <a:solidFill>
                  <a:srgbClr val="444444"/>
                </a:solidFill>
                <a:effectLst/>
                <a:latin typeface="+mj-lt"/>
              </a:rPr>
              <a:t>suggests that you extract the object construction code out of its own class and move it to separate objects called </a:t>
            </a:r>
            <a:r>
              <a:rPr lang="en-GB" b="0" i="1" dirty="0">
                <a:solidFill>
                  <a:srgbClr val="444444"/>
                </a:solidFill>
                <a:effectLst/>
                <a:latin typeface="+mj-lt"/>
              </a:rPr>
              <a:t>builders</a:t>
            </a:r>
            <a:r>
              <a:rPr lang="en-GB" b="0" i="0" dirty="0">
                <a:solidFill>
                  <a:srgbClr val="444444"/>
                </a:solidFill>
                <a:effectLst/>
                <a:latin typeface="+mj-lt"/>
              </a:rPr>
              <a:t>.</a:t>
            </a:r>
            <a:endParaRPr lang="en-GB" b="1" i="0" dirty="0">
              <a:solidFill>
                <a:srgbClr val="444444"/>
              </a:solidFill>
              <a:effectLst/>
              <a:latin typeface="+mj-lt"/>
            </a:endParaRPr>
          </a:p>
          <a:p>
            <a:pPr lvl="1"/>
            <a:endParaRPr lang="en-GB" sz="2800" b="1" i="0" dirty="0">
              <a:solidFill>
                <a:srgbClr val="444444"/>
              </a:solidFill>
              <a:effectLst/>
              <a:latin typeface="+mj-lt"/>
            </a:endParaRP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  <p:pic>
        <p:nvPicPr>
          <p:cNvPr id="2050" name="Picture 2" descr="The telescoping constructor">
            <a:extLst>
              <a:ext uri="{FF2B5EF4-FFF2-40B4-BE49-F238E27FC236}">
                <a16:creationId xmlns:a16="http://schemas.microsoft.com/office/drawing/2014/main" id="{5CD30242-B414-DFDD-6C6B-32F00A5A2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752368"/>
            <a:ext cx="5652261" cy="32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kern="1200">
                <a:ln>
                  <a:noFill/>
                </a:ln>
                <a:latin typeface="Roboto Slab" pitchFamily="2" charset="0"/>
                <a:ea typeface="Roboto Slab" pitchFamily="2" charset="0"/>
                <a:cs typeface="Calibri" panose="020F0502020204030204" pitchFamily="34" charset="0"/>
              </a:rPr>
              <a:t>Structure: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BA812-6BDD-CDAD-BAFB-11B30544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83" t="3112" r="26485"/>
          <a:stretch/>
        </p:blipFill>
        <p:spPr>
          <a:xfrm>
            <a:off x="986593" y="2435762"/>
            <a:ext cx="2786523" cy="34508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F17976-7FBE-CC0F-F0D3-F0B210FB6062}"/>
              </a:ext>
            </a:extLst>
          </p:cNvPr>
          <p:cNvSpPr txBox="1"/>
          <p:nvPr/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Builder Interface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Declares common construction steps for all builders.</a:t>
            </a:r>
          </a:p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 Builders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Provide specific implementations of construction steps and may produce different products.</a:t>
            </a:r>
          </a:p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Resulting objects that don’t need to follow a shared class hierarchy or interface.</a:t>
            </a:r>
          </a:p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Director Class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Controls the construction order to create specific product configurations.</a:t>
            </a:r>
          </a:p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Client-Builder Association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client associates a builder with the director, usually once.</a:t>
            </a:r>
          </a:p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Builder Assignment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client can pass a different builder to the director each time.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2EC187-D202-E481-B35C-DCFC76FB4BC3}"/>
              </a:ext>
            </a:extLst>
          </p:cNvPr>
          <p:cNvSpPr txBox="1"/>
          <p:nvPr/>
        </p:nvSpPr>
        <p:spPr>
          <a:xfrm>
            <a:off x="629919" y="841457"/>
            <a:ext cx="3484881" cy="883526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/>
          <a:p>
            <a:pPr defTabSz="914293"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rPr>
              <a:t>Use Case in Dot net E-commerce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164EFC7-B4E1-053B-5EB0-39BFE4EC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19" y="2034236"/>
            <a:ext cx="3484881" cy="38523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solidFill>
                  <a:schemeClr val="bg1"/>
                </a:solidFill>
              </a:rPr>
              <a:t>Builder Initialization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solidFill>
                  <a:schemeClr val="bg1"/>
                </a:solidFill>
              </a:rPr>
              <a:t>Adding Services</a:t>
            </a: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solidFill>
                  <a:schemeClr val="bg1"/>
                </a:solidFill>
              </a:rPr>
              <a:t>Building the Application (Product Creation)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en-US" sz="2000" b="1" dirty="0">
              <a:solidFill>
                <a:schemeClr val="bg1"/>
              </a:solidFill>
            </a:endParaRP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solidFill>
                  <a:schemeClr val="bg1"/>
                </a:solidFill>
              </a:rPr>
              <a:t>Configuring the HTTP Request Pipeline (Defining the Flow)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solidFill>
                  <a:schemeClr val="bg1"/>
                </a:solidFill>
              </a:rPr>
              <a:t>Final Step - Running the Application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045BD1-4A4F-2F1D-FDCB-14F5AD1F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1" t="8535" r="10158" b="8096"/>
          <a:stretch/>
        </p:blipFill>
        <p:spPr>
          <a:xfrm>
            <a:off x="5606981" y="341644"/>
            <a:ext cx="5114612" cy="5717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3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6BDB-4728-3A7C-6FAA-C9B22F1B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kern="1200">
                <a:ln>
                  <a:noFill/>
                </a:ln>
              </a:rPr>
              <a:t>Pros and Cons of Builder Pattern</a:t>
            </a:r>
            <a:br>
              <a:rPr lang="en-US" sz="2000" b="1" kern="1200">
                <a:ln>
                  <a:noFill/>
                </a:ln>
              </a:rPr>
            </a:br>
            <a:endParaRPr lang="en-US" sz="2000" b="1" kern="1200">
              <a:ln>
                <a:noFill/>
              </a:ln>
            </a:endParaRPr>
          </a:p>
        </p:txBody>
      </p:sp>
      <p:pic>
        <p:nvPicPr>
          <p:cNvPr id="4" name="Content Placeholder 3" descr="A cartoon of a machine&#10;&#10;Description automatically generated">
            <a:extLst>
              <a:ext uri="{FF2B5EF4-FFF2-40B4-BE49-F238E27FC236}">
                <a16:creationId xmlns:a16="http://schemas.microsoft.com/office/drawing/2014/main" id="{50D4253A-32D9-47E1-162C-F44EF82BF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2877443"/>
            <a:ext cx="4106863" cy="2566789"/>
          </a:xfrm>
        </p:spPr>
      </p:pic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FD120AA9-8762-54DE-925F-D753D8B09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678429"/>
              </p:ext>
            </p:extLst>
          </p:nvPr>
        </p:nvGraphicFramePr>
        <p:xfrm>
          <a:off x="4736672" y="334505"/>
          <a:ext cx="7126715" cy="551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88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7D92-97B2-CFB9-9272-4B792EB4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kern="1200">
                <a:ln>
                  <a:noFill/>
                </a:ln>
              </a:rPr>
              <a:t>When to Use the Builder Pattern</a:t>
            </a:r>
            <a:br>
              <a:rPr lang="en-US" sz="2000" b="1" kern="1200">
                <a:ln>
                  <a:noFill/>
                </a:ln>
              </a:rPr>
            </a:br>
            <a:endParaRPr lang="en-US" sz="2000" b="1" kern="1200">
              <a:ln>
                <a:noFill/>
              </a:ln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A69B6D-07D8-6C08-9E98-057F039ED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717" y="2474677"/>
            <a:ext cx="3429479" cy="3372321"/>
          </a:xfrm>
        </p:spPr>
      </p:pic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6AE43549-2DCF-7C4F-4CFE-543EAE0276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429115"/>
              </p:ext>
            </p:extLst>
          </p:nvPr>
        </p:nvGraphicFramePr>
        <p:xfrm>
          <a:off x="4736672" y="334505"/>
          <a:ext cx="7126715" cy="551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42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0473159-5b2c-4ed7-bb07-01115f7cccc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06A9124B8D554EA8AE157610A862D3" ma:contentTypeVersion="10" ma:contentTypeDescription="Create a new document." ma:contentTypeScope="" ma:versionID="67493c5683f0ed263b56df244948498f">
  <xsd:schema xmlns:xsd="http://www.w3.org/2001/XMLSchema" xmlns:xs="http://www.w3.org/2001/XMLSchema" xmlns:p="http://schemas.microsoft.com/office/2006/metadata/properties" xmlns:ns3="a0473159-5b2c-4ed7-bb07-01115f7ccccd" targetNamespace="http://schemas.microsoft.com/office/2006/metadata/properties" ma:root="true" ma:fieldsID="1ee6f7c5806e28fc285146dd31c71b6e" ns3:_="">
    <xsd:import namespace="a0473159-5b2c-4ed7-bb07-01115f7cccc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73159-5b2c-4ed7-bb07-01115f7cccc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45A13-B5D3-4572-A539-F7864BA665FD}">
  <ds:schemaRefs>
    <ds:schemaRef ds:uri="http://purl.org/dc/elements/1.1/"/>
    <ds:schemaRef ds:uri="a0473159-5b2c-4ed7-bb07-01115f7ccccd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A73F6F-E8C7-4512-B79D-0EBFB684B8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73159-5b2c-4ed7-bb07-01115f7cc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807</TotalTime>
  <Words>512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Arial</vt:lpstr>
      <vt:lpstr>Calibri</vt:lpstr>
      <vt:lpstr>Courier New</vt:lpstr>
      <vt:lpstr>PT Sans</vt:lpstr>
      <vt:lpstr>Roboto Slab</vt:lpstr>
      <vt:lpstr>Times New Roman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Builder Design Pattern</vt:lpstr>
      <vt:lpstr>What is a Builder Design Pattern ? </vt:lpstr>
      <vt:lpstr>Problem:</vt:lpstr>
      <vt:lpstr>Structure:</vt:lpstr>
      <vt:lpstr>PowerPoint Presentation</vt:lpstr>
      <vt:lpstr>Pros and Cons of Builder Pattern </vt:lpstr>
      <vt:lpstr>When to Use the Builder Pattern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Pakale</dc:creator>
  <cp:lastModifiedBy>Shubham Pakale</cp:lastModifiedBy>
  <cp:revision>1</cp:revision>
  <dcterms:created xsi:type="dcterms:W3CDTF">2024-12-10T17:54:58Z</dcterms:created>
  <dcterms:modified xsi:type="dcterms:W3CDTF">2024-12-11T07:22:17Z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0x010100DE06A9124B8D554EA8AE157610A862D3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