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1"/>
  </p:notesMasterIdLst>
  <p:handoutMasterIdLst>
    <p:handoutMasterId r:id="rId22"/>
  </p:handoutMasterIdLst>
  <p:sldIdLst>
    <p:sldId id="664" r:id="rId15"/>
    <p:sldId id="785" r:id="rId16"/>
    <p:sldId id="787" r:id="rId17"/>
    <p:sldId id="667" r:id="rId18"/>
    <p:sldId id="788" r:id="rId19"/>
    <p:sldId id="6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30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5.svg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image" Target="../media/image34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/>
              <a:t>Tejas Waydande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96" y="1086928"/>
            <a:ext cx="8242428" cy="2958800"/>
          </a:xfrm>
        </p:spPr>
        <p:txBody>
          <a:bodyPr/>
          <a:lstStyle/>
          <a:p>
            <a:r>
              <a:rPr lang="en-GB" dirty="0"/>
              <a:t>Web API Invocation: </a:t>
            </a:r>
            <a:r>
              <a:rPr lang="en-GB" dirty="0" err="1"/>
              <a:t>Async,await</a:t>
            </a:r>
            <a:r>
              <a:rPr lang="en-GB" dirty="0"/>
              <a:t>, ajax and fetch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61" y="708175"/>
            <a:ext cx="11534776" cy="632882"/>
          </a:xfrm>
        </p:spPr>
        <p:txBody>
          <a:bodyPr>
            <a:normAutofit/>
          </a:bodyPr>
          <a:lstStyle/>
          <a:p>
            <a:r>
              <a:rPr lang="en-GB" dirty="0">
                <a:latin typeface="PT Sans" panose="020B0503020203020204" pitchFamily="34" charset="0"/>
              </a:rPr>
              <a:t>What is </a:t>
            </a:r>
            <a:r>
              <a:rPr lang="en-IN" dirty="0"/>
              <a:t>Asynchronous programming ?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605A0-14FF-20FC-BD19-6202A73B6027}"/>
              </a:ext>
            </a:extLst>
          </p:cNvPr>
          <p:cNvSpPr txBox="1"/>
          <p:nvPr/>
        </p:nvSpPr>
        <p:spPr>
          <a:xfrm>
            <a:off x="7435970" y="1859339"/>
            <a:ext cx="3808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68042-4C75-3FE0-C88B-0DF6D6820154}"/>
              </a:ext>
            </a:extLst>
          </p:cNvPr>
          <p:cNvSpPr txBox="1"/>
          <p:nvPr/>
        </p:nvSpPr>
        <p:spPr>
          <a:xfrm>
            <a:off x="1043796" y="2136339"/>
            <a:ext cx="94890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Asynchronous programming: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programming technique that allows code to be executed concurrently without blocking the execution of the calling thread. Asynchronous code can run in the background while other code is executing.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Synchronous programming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Each line of code is executed sequentially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program waits for each operation to complete before moving on to the next one. This can lead to performance problems. Particularly in programs that need to perform long-running operations like I/O or network requests.</a:t>
            </a:r>
          </a:p>
        </p:txBody>
      </p:sp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63C-0382-2923-D8BB-07057C1D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PT Sans" panose="020B0503020203020204" pitchFamily="34" charset="0"/>
              </a:rPr>
              <a:t>What is Async and Await ?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04C5-A14F-17B8-4D23-386322DE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14" y="1307359"/>
            <a:ext cx="10412083" cy="45575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b="1" dirty="0"/>
              <a:t>Async keyword:</a:t>
            </a:r>
          </a:p>
          <a:p>
            <a:pPr marL="0" indent="0" algn="just">
              <a:buNone/>
            </a:pPr>
            <a:r>
              <a:rPr lang="en-GB" dirty="0"/>
              <a:t>The async keyword is used to define a method as asynchronous. An asynchronous method is one that operates without blocking the calling thread while waiting for the completion of a time-consuming task (like reading from a file, making a web request, or querying a database).</a:t>
            </a:r>
            <a:br>
              <a:rPr lang="en-GB" dirty="0"/>
            </a:br>
            <a:r>
              <a:rPr lang="en-GB" dirty="0"/>
              <a:t>The async method itself will always return a Task, even if no result is returned.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Await keyword:</a:t>
            </a:r>
            <a:br>
              <a:rPr lang="en-GB" b="1" dirty="0"/>
            </a:br>
            <a:r>
              <a:rPr lang="en-GB" b="1" dirty="0"/>
              <a:t> </a:t>
            </a:r>
            <a:r>
              <a:rPr lang="en-GB" dirty="0"/>
              <a:t>The await keyword is used within an async method to pause the execution of the method until the awaited task completes. It makes the method non-blocking and allows the thread to do other work while waiting for the result of the awaited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5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1" y="493983"/>
            <a:ext cx="6831313" cy="632882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Ajax and fetch  in </a:t>
            </a:r>
            <a:r>
              <a:rPr lang="en-GB" sz="24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Javascript</a:t>
            </a:r>
            <a:r>
              <a:rPr lang="en-GB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871269" y="1006095"/>
            <a:ext cx="105780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00"/>
                </a:solidFill>
                <a:latin typeface="+mj-lt"/>
              </a:rPr>
              <a:t>Ajax :</a:t>
            </a:r>
          </a:p>
          <a:p>
            <a:pPr algn="just"/>
            <a:r>
              <a:rPr lang="en-GB" dirty="0">
                <a:solidFill>
                  <a:srgbClr val="000000"/>
                </a:solidFill>
                <a:latin typeface="+mj-lt"/>
              </a:rPr>
              <a:t>Ajax is a technique used in web development to send and receive data from a server asynchronously without interfering with the display and behaviour of the existing page. It enables updating parts of a web page with new data without reloading the entire page. </a:t>
            </a:r>
          </a:p>
          <a:p>
            <a:r>
              <a:rPr lang="en-GB" b="1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$.get('/</a:t>
            </a:r>
            <a:r>
              <a:rPr lang="en-GB" dirty="0" err="1">
                <a:solidFill>
                  <a:srgbClr val="000000"/>
                </a:solidFill>
                <a:latin typeface="+mj-lt"/>
              </a:rPr>
              <a:t>api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/data', function(response) {</a:t>
            </a: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    console.log(response); // Logs the server response</a:t>
            </a:r>
          </a:p>
          <a:p>
            <a:r>
              <a:rPr lang="en-GB" dirty="0">
                <a:solidFill>
                  <a:srgbClr val="000000"/>
                </a:solidFill>
                <a:latin typeface="+mj-lt"/>
              </a:rPr>
              <a:t>});</a:t>
            </a:r>
          </a:p>
          <a:p>
            <a:endParaRPr lang="en-GB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Fetch:</a:t>
            </a:r>
          </a:p>
          <a:p>
            <a:pPr algn="just"/>
            <a:r>
              <a:rPr lang="en-GB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etch API is a modern JavaScript interface for fetching resources across the network. It provides a more powerful and flexible way to make HTTP requests compared to the older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+mj-lt"/>
              </a:rPr>
              <a:t>XMLHttpRequest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. Fetch API uses Promises to handle responses, allowing for cleaner and more readable asynchronous code.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fetch('/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+mj-lt"/>
              </a:rPr>
              <a:t>api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/data')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   .then(res =&gt;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+mj-lt"/>
              </a:rPr>
              <a:t>res.json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())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   .then(data =&gt; console.log(data));</a:t>
            </a: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GB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A202-1C6D-37AE-A4C3-D500CE0B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PT Sans" panose="020B0503020203020204" pitchFamily="34" charset="0"/>
              </a:rPr>
              <a:t>Advantages of async and await :</a:t>
            </a:r>
            <a:endParaRPr lang="en-IN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EECB-EF04-5E69-8B44-622663C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7359"/>
            <a:ext cx="9670211" cy="4557584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100" b="1" dirty="0"/>
              <a:t>Improved</a:t>
            </a:r>
            <a:r>
              <a:rPr lang="en-GB" b="1" dirty="0"/>
              <a:t> Readability:</a:t>
            </a:r>
          </a:p>
          <a:p>
            <a:pPr marL="0" indent="0" algn="just">
              <a:buNone/>
            </a:pPr>
            <a:r>
              <a:rPr lang="en-GB" sz="2100" dirty="0"/>
              <a:t>Async and await allow you to write asynchronous code that looks and behaves like synchronous code, making it easier to follow.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100" b="1" dirty="0"/>
              <a:t>Easier Error Handling:</a:t>
            </a:r>
          </a:p>
          <a:p>
            <a:pPr marL="0" indent="0" algn="just">
              <a:buNone/>
            </a:pPr>
            <a:r>
              <a:rPr lang="en-GB" sz="2100" dirty="0"/>
              <a:t>With async and await, you can use standard try/catch blocks to handle errors, making error handling more intuitive and centralized.</a:t>
            </a:r>
            <a:endParaRPr lang="en-IN" sz="2100" dirty="0"/>
          </a:p>
          <a:p>
            <a:pPr marL="0" indent="0" algn="just">
              <a:buNone/>
            </a:pPr>
            <a:r>
              <a:rPr lang="en-IN" sz="1900" dirty="0"/>
              <a:t> async function </a:t>
            </a:r>
            <a:r>
              <a:rPr lang="en-IN" sz="1900" dirty="0" err="1"/>
              <a:t>fetchData</a:t>
            </a:r>
            <a:r>
              <a:rPr lang="en-IN" sz="1900" dirty="0"/>
              <a:t>() {</a:t>
            </a:r>
          </a:p>
          <a:p>
            <a:pPr marL="0" indent="0" algn="just">
              <a:buNone/>
            </a:pPr>
            <a:r>
              <a:rPr lang="en-IN" sz="1900" dirty="0"/>
              <a:t>    try {</a:t>
            </a:r>
          </a:p>
          <a:p>
            <a:pPr marL="0" indent="0" algn="just">
              <a:buNone/>
            </a:pPr>
            <a:r>
              <a:rPr lang="en-IN" sz="1900" dirty="0"/>
              <a:t>        </a:t>
            </a:r>
            <a:r>
              <a:rPr lang="en-IN" sz="1900" dirty="0" err="1"/>
              <a:t>const</a:t>
            </a:r>
            <a:r>
              <a:rPr lang="en-IN" sz="1900" dirty="0"/>
              <a:t> response = await fetch('/</a:t>
            </a:r>
            <a:r>
              <a:rPr lang="en-IN" sz="1900" dirty="0" err="1"/>
              <a:t>api</a:t>
            </a:r>
            <a:r>
              <a:rPr lang="en-IN" sz="1900" dirty="0"/>
              <a:t>/data');</a:t>
            </a:r>
          </a:p>
          <a:p>
            <a:pPr marL="0" indent="0" algn="just">
              <a:buNone/>
            </a:pPr>
            <a:r>
              <a:rPr lang="en-IN" sz="1900" dirty="0"/>
              <a:t>        </a:t>
            </a:r>
            <a:r>
              <a:rPr lang="en-IN" sz="1900" dirty="0" err="1"/>
              <a:t>const</a:t>
            </a:r>
            <a:r>
              <a:rPr lang="en-IN" sz="1900" dirty="0"/>
              <a:t> data = await </a:t>
            </a:r>
            <a:r>
              <a:rPr lang="en-IN" sz="1900" dirty="0" err="1"/>
              <a:t>response.json</a:t>
            </a:r>
            <a:r>
              <a:rPr lang="en-IN" sz="1900" dirty="0"/>
              <a:t>();</a:t>
            </a:r>
          </a:p>
          <a:p>
            <a:pPr marL="0" indent="0" algn="just">
              <a:buNone/>
            </a:pPr>
            <a:r>
              <a:rPr lang="en-IN" sz="1900" dirty="0"/>
              <a:t>        console.log(data);</a:t>
            </a:r>
          </a:p>
          <a:p>
            <a:pPr marL="0" indent="0" algn="just">
              <a:buNone/>
            </a:pPr>
            <a:r>
              <a:rPr lang="en-IN" sz="1900" dirty="0"/>
              <a:t>    } catch (error) {</a:t>
            </a:r>
          </a:p>
          <a:p>
            <a:pPr marL="0" indent="0" algn="just">
              <a:buNone/>
            </a:pPr>
            <a:r>
              <a:rPr lang="en-IN" sz="1900" dirty="0"/>
              <a:t>        </a:t>
            </a:r>
            <a:r>
              <a:rPr lang="en-IN" sz="1900" dirty="0" err="1"/>
              <a:t>console.error</a:t>
            </a:r>
            <a:r>
              <a:rPr lang="en-IN" sz="1900" dirty="0"/>
              <a:t>('Error:', error);</a:t>
            </a:r>
          </a:p>
          <a:p>
            <a:pPr marL="0" indent="0" algn="just">
              <a:buNone/>
            </a:pPr>
            <a:r>
              <a:rPr lang="en-IN" sz="1900" dirty="0"/>
              <a:t>    }</a:t>
            </a:r>
          </a:p>
          <a:p>
            <a:pPr marL="0" indent="0" algn="just">
              <a:buNone/>
            </a:pPr>
            <a:r>
              <a:rPr lang="en-IN" sz="1900" dirty="0"/>
              <a:t>}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5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516</TotalTime>
  <Words>561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Calibri</vt:lpstr>
      <vt:lpstr>Courier New</vt:lpstr>
      <vt:lpstr>PT Sans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Web API Invocation: Async,await, ajax and fetch </vt:lpstr>
      <vt:lpstr>What is Asynchronous programming ?</vt:lpstr>
      <vt:lpstr>What is Async and Await ?</vt:lpstr>
      <vt:lpstr>Ajax and fetch  in Javascript:</vt:lpstr>
      <vt:lpstr>Advantages of async and await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Waydande</dc:creator>
  <cp:lastModifiedBy>Tejas Waydande</cp:lastModifiedBy>
  <cp:revision>3</cp:revision>
  <dcterms:created xsi:type="dcterms:W3CDTF">2024-12-10T19:25:17Z</dcterms:created>
  <dcterms:modified xsi:type="dcterms:W3CDTF">2024-12-12T11:21:51Z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