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3"/>
  </p:notesMasterIdLst>
  <p:handoutMasterIdLst>
    <p:handoutMasterId r:id="rId24"/>
  </p:handoutMasterIdLst>
  <p:sldIdLst>
    <p:sldId id="664" r:id="rId15"/>
    <p:sldId id="789" r:id="rId16"/>
    <p:sldId id="667" r:id="rId17"/>
    <p:sldId id="780" r:id="rId18"/>
    <p:sldId id="787" r:id="rId19"/>
    <p:sldId id="784" r:id="rId20"/>
    <p:sldId id="788" r:id="rId21"/>
    <p:sldId id="6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E57FB-693F-4118-9255-F0A680FD7682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6CEC8E-BD89-4EA2-AD3D-7C148F5E103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DbContext  -- Central Class in Entity Framework</a:t>
          </a:r>
          <a:endParaRPr lang="en-US"/>
        </a:p>
      </dgm:t>
    </dgm:pt>
    <dgm:pt modelId="{4E55E68D-9F05-4549-ACAC-5924541D1B3A}" type="parTrans" cxnId="{66A45123-C4D8-4426-8BED-2A25020205D5}">
      <dgm:prSet/>
      <dgm:spPr/>
      <dgm:t>
        <a:bodyPr/>
        <a:lstStyle/>
        <a:p>
          <a:endParaRPr lang="en-US"/>
        </a:p>
      </dgm:t>
    </dgm:pt>
    <dgm:pt modelId="{DEC3A749-5504-431C-9C9B-DA027E9299CF}" type="sibTrans" cxnId="{66A45123-C4D8-4426-8BED-2A25020205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F62D61-3D56-48D6-9336-2F63BED12F0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DbSet&lt;T&gt; -- Collection of Entities</a:t>
          </a:r>
          <a:endParaRPr lang="en-US"/>
        </a:p>
      </dgm:t>
    </dgm:pt>
    <dgm:pt modelId="{6A01F345-FE15-4CE7-A3C6-7CE5BA130538}" type="parTrans" cxnId="{5F4B8F1F-6894-44A7-9BC6-089FBE4EE6B2}">
      <dgm:prSet/>
      <dgm:spPr/>
      <dgm:t>
        <a:bodyPr/>
        <a:lstStyle/>
        <a:p>
          <a:endParaRPr lang="en-US"/>
        </a:p>
      </dgm:t>
    </dgm:pt>
    <dgm:pt modelId="{5AB461FA-C924-47FF-9071-DE4E33D4A84C}" type="sibTrans" cxnId="{5F4B8F1F-6894-44A7-9BC6-089FBE4EE6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D4E772-A16B-49B6-A245-5D33DCF995D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Entities – Entity Framework Mapping with Class</a:t>
          </a:r>
          <a:endParaRPr lang="en-US" dirty="0"/>
        </a:p>
      </dgm:t>
    </dgm:pt>
    <dgm:pt modelId="{02073EBA-FE01-4E93-9D6A-301BA79A4094}" type="parTrans" cxnId="{E67BAB52-F706-4D11-9FD6-648AF4342E7C}">
      <dgm:prSet/>
      <dgm:spPr/>
      <dgm:t>
        <a:bodyPr/>
        <a:lstStyle/>
        <a:p>
          <a:endParaRPr lang="en-US"/>
        </a:p>
      </dgm:t>
    </dgm:pt>
    <dgm:pt modelId="{A247E0AF-A11B-4457-A0D3-91C82B19892C}" type="sibTrans" cxnId="{E67BAB52-F706-4D11-9FD6-648AF4342E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3DF2B2-8EE6-4F71-A650-94235A64B72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LINQ – Allows users query to Database using LINQ syntax</a:t>
          </a:r>
          <a:endParaRPr lang="en-US"/>
        </a:p>
      </dgm:t>
    </dgm:pt>
    <dgm:pt modelId="{3D9FF1A4-04E5-4109-97F6-E22BC243CCA6}" type="parTrans" cxnId="{5D11B725-80A2-49CE-8856-D81DE4CFC090}">
      <dgm:prSet/>
      <dgm:spPr/>
      <dgm:t>
        <a:bodyPr/>
        <a:lstStyle/>
        <a:p>
          <a:endParaRPr lang="en-US"/>
        </a:p>
      </dgm:t>
    </dgm:pt>
    <dgm:pt modelId="{55576DA0-BC26-4187-9962-F28C47643F64}" type="sibTrans" cxnId="{5D11B725-80A2-49CE-8856-D81DE4CFC0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509840-5B23-4F4D-A66B-CC95EE43792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Migrations – To manage Schema changes</a:t>
          </a:r>
          <a:endParaRPr lang="en-US"/>
        </a:p>
      </dgm:t>
    </dgm:pt>
    <dgm:pt modelId="{CD541844-D64B-4F11-A12E-FAA472ADE8F0}" type="parTrans" cxnId="{DF926D88-81A5-40A6-8490-65DD3D683159}">
      <dgm:prSet/>
      <dgm:spPr/>
      <dgm:t>
        <a:bodyPr/>
        <a:lstStyle/>
        <a:p>
          <a:endParaRPr lang="en-US"/>
        </a:p>
      </dgm:t>
    </dgm:pt>
    <dgm:pt modelId="{61354D6E-D917-4089-8E32-40FEC7017421}" type="sibTrans" cxnId="{DF926D88-81A5-40A6-8490-65DD3D6831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C221D0-7C53-4172-838A-10753AC8FBE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Change Tracking – using SaveChanges();</a:t>
          </a:r>
          <a:endParaRPr lang="en-US"/>
        </a:p>
      </dgm:t>
    </dgm:pt>
    <dgm:pt modelId="{E353F30C-9496-45D3-9246-0F5F6216C9C5}" type="parTrans" cxnId="{2FE26F0A-5EC9-4841-AC30-1FDE62AC344C}">
      <dgm:prSet/>
      <dgm:spPr/>
      <dgm:t>
        <a:bodyPr/>
        <a:lstStyle/>
        <a:p>
          <a:endParaRPr lang="en-US"/>
        </a:p>
      </dgm:t>
    </dgm:pt>
    <dgm:pt modelId="{6E2397A0-3312-4842-A33D-7ADBAB578B08}" type="sibTrans" cxnId="{2FE26F0A-5EC9-4841-AC30-1FDE62AC344C}">
      <dgm:prSet/>
      <dgm:spPr/>
      <dgm:t>
        <a:bodyPr/>
        <a:lstStyle/>
        <a:p>
          <a:endParaRPr lang="en-US"/>
        </a:p>
      </dgm:t>
    </dgm:pt>
    <dgm:pt modelId="{EC94A351-67D8-4835-A87B-D96FFAACA08C}" type="pres">
      <dgm:prSet presAssocID="{ACEE57FB-693F-4118-9255-F0A680FD7682}" presName="root" presStyleCnt="0">
        <dgm:presLayoutVars>
          <dgm:dir/>
          <dgm:resizeHandles val="exact"/>
        </dgm:presLayoutVars>
      </dgm:prSet>
      <dgm:spPr/>
    </dgm:pt>
    <dgm:pt modelId="{613C7326-448B-4C87-9F54-E49A9B7BC96A}" type="pres">
      <dgm:prSet presAssocID="{ACEE57FB-693F-4118-9255-F0A680FD7682}" presName="container" presStyleCnt="0">
        <dgm:presLayoutVars>
          <dgm:dir/>
          <dgm:resizeHandles val="exact"/>
        </dgm:presLayoutVars>
      </dgm:prSet>
      <dgm:spPr/>
    </dgm:pt>
    <dgm:pt modelId="{C72B7722-6891-420A-9DF0-1D6554C51C66}" type="pres">
      <dgm:prSet presAssocID="{396CEC8E-BD89-4EA2-AD3D-7C148F5E1032}" presName="compNode" presStyleCnt="0"/>
      <dgm:spPr/>
    </dgm:pt>
    <dgm:pt modelId="{2D192405-9433-42F9-8BFF-337349A22BAA}" type="pres">
      <dgm:prSet presAssocID="{396CEC8E-BD89-4EA2-AD3D-7C148F5E1032}" presName="iconBgRect" presStyleLbl="bgShp" presStyleIdx="0" presStyleCnt="6"/>
      <dgm:spPr/>
    </dgm:pt>
    <dgm:pt modelId="{3B4BD590-DB18-4717-908F-EC7E2CBEB5F9}" type="pres">
      <dgm:prSet presAssocID="{396CEC8E-BD89-4EA2-AD3D-7C148F5E10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AB269D9-81E7-4E6F-9339-086B2AD95E2C}" type="pres">
      <dgm:prSet presAssocID="{396CEC8E-BD89-4EA2-AD3D-7C148F5E1032}" presName="spaceRect" presStyleCnt="0"/>
      <dgm:spPr/>
    </dgm:pt>
    <dgm:pt modelId="{9928EC89-15AB-4305-B85D-1686F173B793}" type="pres">
      <dgm:prSet presAssocID="{396CEC8E-BD89-4EA2-AD3D-7C148F5E1032}" presName="textRect" presStyleLbl="revTx" presStyleIdx="0" presStyleCnt="6">
        <dgm:presLayoutVars>
          <dgm:chMax val="1"/>
          <dgm:chPref val="1"/>
        </dgm:presLayoutVars>
      </dgm:prSet>
      <dgm:spPr/>
    </dgm:pt>
    <dgm:pt modelId="{22258F5A-8F69-44CE-808F-5C9F0DB335B9}" type="pres">
      <dgm:prSet presAssocID="{DEC3A749-5504-431C-9C9B-DA027E9299CF}" presName="sibTrans" presStyleLbl="sibTrans2D1" presStyleIdx="0" presStyleCnt="0"/>
      <dgm:spPr/>
    </dgm:pt>
    <dgm:pt modelId="{C391FE04-C24A-4946-94D2-484AD4C5EF33}" type="pres">
      <dgm:prSet presAssocID="{9FF62D61-3D56-48D6-9336-2F63BED12F00}" presName="compNode" presStyleCnt="0"/>
      <dgm:spPr/>
    </dgm:pt>
    <dgm:pt modelId="{5193CBFC-E78F-4379-90FD-1AB48E91F28B}" type="pres">
      <dgm:prSet presAssocID="{9FF62D61-3D56-48D6-9336-2F63BED12F00}" presName="iconBgRect" presStyleLbl="bgShp" presStyleIdx="1" presStyleCnt="6"/>
      <dgm:spPr/>
    </dgm:pt>
    <dgm:pt modelId="{D42586F9-6D72-497D-9AC6-91550EA8EE3A}" type="pres">
      <dgm:prSet presAssocID="{9FF62D61-3D56-48D6-9336-2F63BED12F0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EBB94E9-7072-4A00-8A8A-3A5BB3915C81}" type="pres">
      <dgm:prSet presAssocID="{9FF62D61-3D56-48D6-9336-2F63BED12F00}" presName="spaceRect" presStyleCnt="0"/>
      <dgm:spPr/>
    </dgm:pt>
    <dgm:pt modelId="{089509D3-68F4-4B1F-94ED-268387AA3B62}" type="pres">
      <dgm:prSet presAssocID="{9FF62D61-3D56-48D6-9336-2F63BED12F00}" presName="textRect" presStyleLbl="revTx" presStyleIdx="1" presStyleCnt="6">
        <dgm:presLayoutVars>
          <dgm:chMax val="1"/>
          <dgm:chPref val="1"/>
        </dgm:presLayoutVars>
      </dgm:prSet>
      <dgm:spPr/>
    </dgm:pt>
    <dgm:pt modelId="{E3638E0B-39F5-4668-A18D-426BF15365B4}" type="pres">
      <dgm:prSet presAssocID="{5AB461FA-C924-47FF-9071-DE4E33D4A84C}" presName="sibTrans" presStyleLbl="sibTrans2D1" presStyleIdx="0" presStyleCnt="0"/>
      <dgm:spPr/>
    </dgm:pt>
    <dgm:pt modelId="{5399F468-62CD-4AB1-AFFC-AF7EFFB18EAE}" type="pres">
      <dgm:prSet presAssocID="{F1D4E772-A16B-49B6-A245-5D33DCF995DB}" presName="compNode" presStyleCnt="0"/>
      <dgm:spPr/>
    </dgm:pt>
    <dgm:pt modelId="{35C99902-D895-4324-83A3-C2D95BF3BDB6}" type="pres">
      <dgm:prSet presAssocID="{F1D4E772-A16B-49B6-A245-5D33DCF995DB}" presName="iconBgRect" presStyleLbl="bgShp" presStyleIdx="2" presStyleCnt="6"/>
      <dgm:spPr/>
    </dgm:pt>
    <dgm:pt modelId="{867E31D3-A4B0-45D4-87E0-DE3720D98C39}" type="pres">
      <dgm:prSet presAssocID="{F1D4E772-A16B-49B6-A245-5D33DCF995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4A4B98D-F318-44C4-B489-F39171AFB362}" type="pres">
      <dgm:prSet presAssocID="{F1D4E772-A16B-49B6-A245-5D33DCF995DB}" presName="spaceRect" presStyleCnt="0"/>
      <dgm:spPr/>
    </dgm:pt>
    <dgm:pt modelId="{24B4C5F4-D0F9-44FE-A543-C497458033C2}" type="pres">
      <dgm:prSet presAssocID="{F1D4E772-A16B-49B6-A245-5D33DCF995DB}" presName="textRect" presStyleLbl="revTx" presStyleIdx="2" presStyleCnt="6">
        <dgm:presLayoutVars>
          <dgm:chMax val="1"/>
          <dgm:chPref val="1"/>
        </dgm:presLayoutVars>
      </dgm:prSet>
      <dgm:spPr/>
    </dgm:pt>
    <dgm:pt modelId="{E5FACB7B-8378-4BA6-9158-D90CC15D39F8}" type="pres">
      <dgm:prSet presAssocID="{A247E0AF-A11B-4457-A0D3-91C82B19892C}" presName="sibTrans" presStyleLbl="sibTrans2D1" presStyleIdx="0" presStyleCnt="0"/>
      <dgm:spPr/>
    </dgm:pt>
    <dgm:pt modelId="{DD252D7F-AE13-4682-A3B1-C22FE81860BD}" type="pres">
      <dgm:prSet presAssocID="{083DF2B2-8EE6-4F71-A650-94235A64B72D}" presName="compNode" presStyleCnt="0"/>
      <dgm:spPr/>
    </dgm:pt>
    <dgm:pt modelId="{16FD2018-3BD8-47FA-B085-3BEAFD68C58F}" type="pres">
      <dgm:prSet presAssocID="{083DF2B2-8EE6-4F71-A650-94235A64B72D}" presName="iconBgRect" presStyleLbl="bgShp" presStyleIdx="3" presStyleCnt="6"/>
      <dgm:spPr/>
    </dgm:pt>
    <dgm:pt modelId="{201ED110-66B8-40BD-98A2-E496F730994E}" type="pres">
      <dgm:prSet presAssocID="{083DF2B2-8EE6-4F71-A650-94235A64B7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D91390-B892-451A-BABB-A3473CA4AA49}" type="pres">
      <dgm:prSet presAssocID="{083DF2B2-8EE6-4F71-A650-94235A64B72D}" presName="spaceRect" presStyleCnt="0"/>
      <dgm:spPr/>
    </dgm:pt>
    <dgm:pt modelId="{51B97173-3C40-40C7-833A-684E0366904D}" type="pres">
      <dgm:prSet presAssocID="{083DF2B2-8EE6-4F71-A650-94235A64B72D}" presName="textRect" presStyleLbl="revTx" presStyleIdx="3" presStyleCnt="6">
        <dgm:presLayoutVars>
          <dgm:chMax val="1"/>
          <dgm:chPref val="1"/>
        </dgm:presLayoutVars>
      </dgm:prSet>
      <dgm:spPr/>
    </dgm:pt>
    <dgm:pt modelId="{C72E2640-1861-4F2E-9F63-1E3D06A32FA6}" type="pres">
      <dgm:prSet presAssocID="{55576DA0-BC26-4187-9962-F28C47643F64}" presName="sibTrans" presStyleLbl="sibTrans2D1" presStyleIdx="0" presStyleCnt="0"/>
      <dgm:spPr/>
    </dgm:pt>
    <dgm:pt modelId="{07FBD6DB-B773-452B-8634-79FD3459CD9B}" type="pres">
      <dgm:prSet presAssocID="{35509840-5B23-4F4D-A66B-CC95EE437924}" presName="compNode" presStyleCnt="0"/>
      <dgm:spPr/>
    </dgm:pt>
    <dgm:pt modelId="{0B0CBF46-D83F-4EB7-AD55-BF3D831B679F}" type="pres">
      <dgm:prSet presAssocID="{35509840-5B23-4F4D-A66B-CC95EE437924}" presName="iconBgRect" presStyleLbl="bgShp" presStyleIdx="4" presStyleCnt="6"/>
      <dgm:spPr/>
    </dgm:pt>
    <dgm:pt modelId="{99D7CC81-5F48-4210-AB79-4FF3844CAAB2}" type="pres">
      <dgm:prSet presAssocID="{35509840-5B23-4F4D-A66B-CC95EE4379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41BCFA9-1FE8-4249-AFFE-5BBCE5EDF880}" type="pres">
      <dgm:prSet presAssocID="{35509840-5B23-4F4D-A66B-CC95EE437924}" presName="spaceRect" presStyleCnt="0"/>
      <dgm:spPr/>
    </dgm:pt>
    <dgm:pt modelId="{EA464E0F-23C6-4237-BC6C-7C35A118EDDF}" type="pres">
      <dgm:prSet presAssocID="{35509840-5B23-4F4D-A66B-CC95EE437924}" presName="textRect" presStyleLbl="revTx" presStyleIdx="4" presStyleCnt="6">
        <dgm:presLayoutVars>
          <dgm:chMax val="1"/>
          <dgm:chPref val="1"/>
        </dgm:presLayoutVars>
      </dgm:prSet>
      <dgm:spPr/>
    </dgm:pt>
    <dgm:pt modelId="{88FDA292-1884-48EF-9C2D-7661C0EF9AF6}" type="pres">
      <dgm:prSet presAssocID="{61354D6E-D917-4089-8E32-40FEC7017421}" presName="sibTrans" presStyleLbl="sibTrans2D1" presStyleIdx="0" presStyleCnt="0"/>
      <dgm:spPr/>
    </dgm:pt>
    <dgm:pt modelId="{F3AA9F26-7A35-441B-A5BF-E0769D361D71}" type="pres">
      <dgm:prSet presAssocID="{98C221D0-7C53-4172-838A-10753AC8FBE2}" presName="compNode" presStyleCnt="0"/>
      <dgm:spPr/>
    </dgm:pt>
    <dgm:pt modelId="{7631A94A-BB6E-459B-9BA6-FFD5C7C3578F}" type="pres">
      <dgm:prSet presAssocID="{98C221D0-7C53-4172-838A-10753AC8FBE2}" presName="iconBgRect" presStyleLbl="bgShp" presStyleIdx="5" presStyleCnt="6"/>
      <dgm:spPr/>
    </dgm:pt>
    <dgm:pt modelId="{C2D75C6B-E442-477A-B1EC-E71B0E15E679}" type="pres">
      <dgm:prSet presAssocID="{98C221D0-7C53-4172-838A-10753AC8FBE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AEEAA4ED-8079-45DA-96D0-1151E31FF2D9}" type="pres">
      <dgm:prSet presAssocID="{98C221D0-7C53-4172-838A-10753AC8FBE2}" presName="spaceRect" presStyleCnt="0"/>
      <dgm:spPr/>
    </dgm:pt>
    <dgm:pt modelId="{5B58BBD4-D461-4F22-8A8A-4A26FB290E13}" type="pres">
      <dgm:prSet presAssocID="{98C221D0-7C53-4172-838A-10753AC8FBE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FE26F0A-5EC9-4841-AC30-1FDE62AC344C}" srcId="{ACEE57FB-693F-4118-9255-F0A680FD7682}" destId="{98C221D0-7C53-4172-838A-10753AC8FBE2}" srcOrd="5" destOrd="0" parTransId="{E353F30C-9496-45D3-9246-0F5F6216C9C5}" sibTransId="{6E2397A0-3312-4842-A33D-7ADBAB578B08}"/>
    <dgm:cxn modelId="{3A3C9C11-C9E8-41DC-BB65-1EA181464BD7}" type="presOf" srcId="{A247E0AF-A11B-4457-A0D3-91C82B19892C}" destId="{E5FACB7B-8378-4BA6-9158-D90CC15D39F8}" srcOrd="0" destOrd="0" presId="urn:microsoft.com/office/officeart/2018/2/layout/IconCircleList"/>
    <dgm:cxn modelId="{5F4B8F1F-6894-44A7-9BC6-089FBE4EE6B2}" srcId="{ACEE57FB-693F-4118-9255-F0A680FD7682}" destId="{9FF62D61-3D56-48D6-9336-2F63BED12F00}" srcOrd="1" destOrd="0" parTransId="{6A01F345-FE15-4CE7-A3C6-7CE5BA130538}" sibTransId="{5AB461FA-C924-47FF-9071-DE4E33D4A84C}"/>
    <dgm:cxn modelId="{66A45123-C4D8-4426-8BED-2A25020205D5}" srcId="{ACEE57FB-693F-4118-9255-F0A680FD7682}" destId="{396CEC8E-BD89-4EA2-AD3D-7C148F5E1032}" srcOrd="0" destOrd="0" parTransId="{4E55E68D-9F05-4549-ACAC-5924541D1B3A}" sibTransId="{DEC3A749-5504-431C-9C9B-DA027E9299CF}"/>
    <dgm:cxn modelId="{5D11B725-80A2-49CE-8856-D81DE4CFC090}" srcId="{ACEE57FB-693F-4118-9255-F0A680FD7682}" destId="{083DF2B2-8EE6-4F71-A650-94235A64B72D}" srcOrd="3" destOrd="0" parTransId="{3D9FF1A4-04E5-4109-97F6-E22BC243CCA6}" sibTransId="{55576DA0-BC26-4187-9962-F28C47643F64}"/>
    <dgm:cxn modelId="{3203C02E-FAFE-499D-89A3-55012ED6AAC0}" type="presOf" srcId="{083DF2B2-8EE6-4F71-A650-94235A64B72D}" destId="{51B97173-3C40-40C7-833A-684E0366904D}" srcOrd="0" destOrd="0" presId="urn:microsoft.com/office/officeart/2018/2/layout/IconCircleList"/>
    <dgm:cxn modelId="{776BD832-A086-4E37-A4DC-5510582DD475}" type="presOf" srcId="{61354D6E-D917-4089-8E32-40FEC7017421}" destId="{88FDA292-1884-48EF-9C2D-7661C0EF9AF6}" srcOrd="0" destOrd="0" presId="urn:microsoft.com/office/officeart/2018/2/layout/IconCircleList"/>
    <dgm:cxn modelId="{F2E37B63-E369-4354-9C33-A4B5CF646D90}" type="presOf" srcId="{5AB461FA-C924-47FF-9071-DE4E33D4A84C}" destId="{E3638E0B-39F5-4668-A18D-426BF15365B4}" srcOrd="0" destOrd="0" presId="urn:microsoft.com/office/officeart/2018/2/layout/IconCircleList"/>
    <dgm:cxn modelId="{E67BAB52-F706-4D11-9FD6-648AF4342E7C}" srcId="{ACEE57FB-693F-4118-9255-F0A680FD7682}" destId="{F1D4E772-A16B-49B6-A245-5D33DCF995DB}" srcOrd="2" destOrd="0" parTransId="{02073EBA-FE01-4E93-9D6A-301BA79A4094}" sibTransId="{A247E0AF-A11B-4457-A0D3-91C82B19892C}"/>
    <dgm:cxn modelId="{11CDD653-C6B8-4983-9E98-110D9E8D3209}" type="presOf" srcId="{ACEE57FB-693F-4118-9255-F0A680FD7682}" destId="{EC94A351-67D8-4835-A87B-D96FFAACA08C}" srcOrd="0" destOrd="0" presId="urn:microsoft.com/office/officeart/2018/2/layout/IconCircleList"/>
    <dgm:cxn modelId="{55245780-D498-4733-BD63-777C9EB1AFE7}" type="presOf" srcId="{396CEC8E-BD89-4EA2-AD3D-7C148F5E1032}" destId="{9928EC89-15AB-4305-B85D-1686F173B793}" srcOrd="0" destOrd="0" presId="urn:microsoft.com/office/officeart/2018/2/layout/IconCircleList"/>
    <dgm:cxn modelId="{CAD10F85-C0DA-4F4D-AFF4-4FBD4EC231E9}" type="presOf" srcId="{55576DA0-BC26-4187-9962-F28C47643F64}" destId="{C72E2640-1861-4F2E-9F63-1E3D06A32FA6}" srcOrd="0" destOrd="0" presId="urn:microsoft.com/office/officeart/2018/2/layout/IconCircleList"/>
    <dgm:cxn modelId="{DF926D88-81A5-40A6-8490-65DD3D683159}" srcId="{ACEE57FB-693F-4118-9255-F0A680FD7682}" destId="{35509840-5B23-4F4D-A66B-CC95EE437924}" srcOrd="4" destOrd="0" parTransId="{CD541844-D64B-4F11-A12E-FAA472ADE8F0}" sibTransId="{61354D6E-D917-4089-8E32-40FEC7017421}"/>
    <dgm:cxn modelId="{7DB43190-3FA3-4582-A38B-21E370EA0691}" type="presOf" srcId="{F1D4E772-A16B-49B6-A245-5D33DCF995DB}" destId="{24B4C5F4-D0F9-44FE-A543-C497458033C2}" srcOrd="0" destOrd="0" presId="urn:microsoft.com/office/officeart/2018/2/layout/IconCircleList"/>
    <dgm:cxn modelId="{E55BD3AB-BD82-41A2-B7F2-F1A20F535F4C}" type="presOf" srcId="{35509840-5B23-4F4D-A66B-CC95EE437924}" destId="{EA464E0F-23C6-4237-BC6C-7C35A118EDDF}" srcOrd="0" destOrd="0" presId="urn:microsoft.com/office/officeart/2018/2/layout/IconCircleList"/>
    <dgm:cxn modelId="{4C3911DE-0829-443E-AD52-05F9BC2C7580}" type="presOf" srcId="{DEC3A749-5504-431C-9C9B-DA027E9299CF}" destId="{22258F5A-8F69-44CE-808F-5C9F0DB335B9}" srcOrd="0" destOrd="0" presId="urn:microsoft.com/office/officeart/2018/2/layout/IconCircleList"/>
    <dgm:cxn modelId="{4D2CA6E3-DB59-4C0A-8942-3792E09FA63A}" type="presOf" srcId="{98C221D0-7C53-4172-838A-10753AC8FBE2}" destId="{5B58BBD4-D461-4F22-8A8A-4A26FB290E13}" srcOrd="0" destOrd="0" presId="urn:microsoft.com/office/officeart/2018/2/layout/IconCircleList"/>
    <dgm:cxn modelId="{3C3BF2F5-DC94-477C-830D-DC8563F7206C}" type="presOf" srcId="{9FF62D61-3D56-48D6-9336-2F63BED12F00}" destId="{089509D3-68F4-4B1F-94ED-268387AA3B62}" srcOrd="0" destOrd="0" presId="urn:microsoft.com/office/officeart/2018/2/layout/IconCircleList"/>
    <dgm:cxn modelId="{C833BE60-9752-49A2-8B4E-BA142F3704F3}" type="presParOf" srcId="{EC94A351-67D8-4835-A87B-D96FFAACA08C}" destId="{613C7326-448B-4C87-9F54-E49A9B7BC96A}" srcOrd="0" destOrd="0" presId="urn:microsoft.com/office/officeart/2018/2/layout/IconCircleList"/>
    <dgm:cxn modelId="{2A8D8E32-EB98-4427-BDC2-9B48D8B19AD2}" type="presParOf" srcId="{613C7326-448B-4C87-9F54-E49A9B7BC96A}" destId="{C72B7722-6891-420A-9DF0-1D6554C51C66}" srcOrd="0" destOrd="0" presId="urn:microsoft.com/office/officeart/2018/2/layout/IconCircleList"/>
    <dgm:cxn modelId="{053ECD67-71EC-4A59-9569-F99A7C6A244C}" type="presParOf" srcId="{C72B7722-6891-420A-9DF0-1D6554C51C66}" destId="{2D192405-9433-42F9-8BFF-337349A22BAA}" srcOrd="0" destOrd="0" presId="urn:microsoft.com/office/officeart/2018/2/layout/IconCircleList"/>
    <dgm:cxn modelId="{FAE1E5B2-C73A-4028-B6BC-0FCDCD535126}" type="presParOf" srcId="{C72B7722-6891-420A-9DF0-1D6554C51C66}" destId="{3B4BD590-DB18-4717-908F-EC7E2CBEB5F9}" srcOrd="1" destOrd="0" presId="urn:microsoft.com/office/officeart/2018/2/layout/IconCircleList"/>
    <dgm:cxn modelId="{2EEF138D-940B-44BD-A9F0-8F17282C74B6}" type="presParOf" srcId="{C72B7722-6891-420A-9DF0-1D6554C51C66}" destId="{8AB269D9-81E7-4E6F-9339-086B2AD95E2C}" srcOrd="2" destOrd="0" presId="urn:microsoft.com/office/officeart/2018/2/layout/IconCircleList"/>
    <dgm:cxn modelId="{32AF507A-31CC-45C7-8A9C-C6BD13B0FF48}" type="presParOf" srcId="{C72B7722-6891-420A-9DF0-1D6554C51C66}" destId="{9928EC89-15AB-4305-B85D-1686F173B793}" srcOrd="3" destOrd="0" presId="urn:microsoft.com/office/officeart/2018/2/layout/IconCircleList"/>
    <dgm:cxn modelId="{A735E9B3-D168-4A62-9B58-F88714AFE847}" type="presParOf" srcId="{613C7326-448B-4C87-9F54-E49A9B7BC96A}" destId="{22258F5A-8F69-44CE-808F-5C9F0DB335B9}" srcOrd="1" destOrd="0" presId="urn:microsoft.com/office/officeart/2018/2/layout/IconCircleList"/>
    <dgm:cxn modelId="{B266064C-4664-4B06-9BD8-5EE42E35EB55}" type="presParOf" srcId="{613C7326-448B-4C87-9F54-E49A9B7BC96A}" destId="{C391FE04-C24A-4946-94D2-484AD4C5EF33}" srcOrd="2" destOrd="0" presId="urn:microsoft.com/office/officeart/2018/2/layout/IconCircleList"/>
    <dgm:cxn modelId="{7CCB9C3A-598A-4397-9B03-077F9F2FCC86}" type="presParOf" srcId="{C391FE04-C24A-4946-94D2-484AD4C5EF33}" destId="{5193CBFC-E78F-4379-90FD-1AB48E91F28B}" srcOrd="0" destOrd="0" presId="urn:microsoft.com/office/officeart/2018/2/layout/IconCircleList"/>
    <dgm:cxn modelId="{10223448-9AAD-46E7-AA0A-A1180B35B6AE}" type="presParOf" srcId="{C391FE04-C24A-4946-94D2-484AD4C5EF33}" destId="{D42586F9-6D72-497D-9AC6-91550EA8EE3A}" srcOrd="1" destOrd="0" presId="urn:microsoft.com/office/officeart/2018/2/layout/IconCircleList"/>
    <dgm:cxn modelId="{BBFF31D6-8D30-4E3B-95EB-9FC795AFF92E}" type="presParOf" srcId="{C391FE04-C24A-4946-94D2-484AD4C5EF33}" destId="{3EBB94E9-7072-4A00-8A8A-3A5BB3915C81}" srcOrd="2" destOrd="0" presId="urn:microsoft.com/office/officeart/2018/2/layout/IconCircleList"/>
    <dgm:cxn modelId="{328DBE80-E81A-4683-B12A-6FDCCA689E97}" type="presParOf" srcId="{C391FE04-C24A-4946-94D2-484AD4C5EF33}" destId="{089509D3-68F4-4B1F-94ED-268387AA3B62}" srcOrd="3" destOrd="0" presId="urn:microsoft.com/office/officeart/2018/2/layout/IconCircleList"/>
    <dgm:cxn modelId="{4765ED65-4F53-4997-9F08-BAA077787FA9}" type="presParOf" srcId="{613C7326-448B-4C87-9F54-E49A9B7BC96A}" destId="{E3638E0B-39F5-4668-A18D-426BF15365B4}" srcOrd="3" destOrd="0" presId="urn:microsoft.com/office/officeart/2018/2/layout/IconCircleList"/>
    <dgm:cxn modelId="{C1B8477F-80FF-4C0B-9C8E-627ABD10ADF1}" type="presParOf" srcId="{613C7326-448B-4C87-9F54-E49A9B7BC96A}" destId="{5399F468-62CD-4AB1-AFFC-AF7EFFB18EAE}" srcOrd="4" destOrd="0" presId="urn:microsoft.com/office/officeart/2018/2/layout/IconCircleList"/>
    <dgm:cxn modelId="{D132A120-492A-49B5-927E-B1C722FE0803}" type="presParOf" srcId="{5399F468-62CD-4AB1-AFFC-AF7EFFB18EAE}" destId="{35C99902-D895-4324-83A3-C2D95BF3BDB6}" srcOrd="0" destOrd="0" presId="urn:microsoft.com/office/officeart/2018/2/layout/IconCircleList"/>
    <dgm:cxn modelId="{DC7BC16E-DD9B-42DB-9966-36D49209107B}" type="presParOf" srcId="{5399F468-62CD-4AB1-AFFC-AF7EFFB18EAE}" destId="{867E31D3-A4B0-45D4-87E0-DE3720D98C39}" srcOrd="1" destOrd="0" presId="urn:microsoft.com/office/officeart/2018/2/layout/IconCircleList"/>
    <dgm:cxn modelId="{9103E961-C6E4-44D4-AAA6-4F95A25261DC}" type="presParOf" srcId="{5399F468-62CD-4AB1-AFFC-AF7EFFB18EAE}" destId="{04A4B98D-F318-44C4-B489-F39171AFB362}" srcOrd="2" destOrd="0" presId="urn:microsoft.com/office/officeart/2018/2/layout/IconCircleList"/>
    <dgm:cxn modelId="{763F3F0C-4A0E-4124-A64B-31751BD5102F}" type="presParOf" srcId="{5399F468-62CD-4AB1-AFFC-AF7EFFB18EAE}" destId="{24B4C5F4-D0F9-44FE-A543-C497458033C2}" srcOrd="3" destOrd="0" presId="urn:microsoft.com/office/officeart/2018/2/layout/IconCircleList"/>
    <dgm:cxn modelId="{8C7CDD33-A360-4135-9B25-DA60474B0ACD}" type="presParOf" srcId="{613C7326-448B-4C87-9F54-E49A9B7BC96A}" destId="{E5FACB7B-8378-4BA6-9158-D90CC15D39F8}" srcOrd="5" destOrd="0" presId="urn:microsoft.com/office/officeart/2018/2/layout/IconCircleList"/>
    <dgm:cxn modelId="{360D4FF2-D496-4EC5-9214-0898924A3530}" type="presParOf" srcId="{613C7326-448B-4C87-9F54-E49A9B7BC96A}" destId="{DD252D7F-AE13-4682-A3B1-C22FE81860BD}" srcOrd="6" destOrd="0" presId="urn:microsoft.com/office/officeart/2018/2/layout/IconCircleList"/>
    <dgm:cxn modelId="{075141CC-1E64-4A52-A109-AFF3713B348D}" type="presParOf" srcId="{DD252D7F-AE13-4682-A3B1-C22FE81860BD}" destId="{16FD2018-3BD8-47FA-B085-3BEAFD68C58F}" srcOrd="0" destOrd="0" presId="urn:microsoft.com/office/officeart/2018/2/layout/IconCircleList"/>
    <dgm:cxn modelId="{5C873D57-FA90-4DDD-B48A-DA2872D3C2A3}" type="presParOf" srcId="{DD252D7F-AE13-4682-A3B1-C22FE81860BD}" destId="{201ED110-66B8-40BD-98A2-E496F730994E}" srcOrd="1" destOrd="0" presId="urn:microsoft.com/office/officeart/2018/2/layout/IconCircleList"/>
    <dgm:cxn modelId="{3099E98B-2626-4316-8CC1-6F86FBBD1DE5}" type="presParOf" srcId="{DD252D7F-AE13-4682-A3B1-C22FE81860BD}" destId="{A5D91390-B892-451A-BABB-A3473CA4AA49}" srcOrd="2" destOrd="0" presId="urn:microsoft.com/office/officeart/2018/2/layout/IconCircleList"/>
    <dgm:cxn modelId="{071F7EE0-FCDF-49D7-8CB4-B0996A6078C6}" type="presParOf" srcId="{DD252D7F-AE13-4682-A3B1-C22FE81860BD}" destId="{51B97173-3C40-40C7-833A-684E0366904D}" srcOrd="3" destOrd="0" presId="urn:microsoft.com/office/officeart/2018/2/layout/IconCircleList"/>
    <dgm:cxn modelId="{4A72166B-E098-42B0-90CE-800705972450}" type="presParOf" srcId="{613C7326-448B-4C87-9F54-E49A9B7BC96A}" destId="{C72E2640-1861-4F2E-9F63-1E3D06A32FA6}" srcOrd="7" destOrd="0" presId="urn:microsoft.com/office/officeart/2018/2/layout/IconCircleList"/>
    <dgm:cxn modelId="{92E01316-0D22-4999-A161-BD7EC6E952C5}" type="presParOf" srcId="{613C7326-448B-4C87-9F54-E49A9B7BC96A}" destId="{07FBD6DB-B773-452B-8634-79FD3459CD9B}" srcOrd="8" destOrd="0" presId="urn:microsoft.com/office/officeart/2018/2/layout/IconCircleList"/>
    <dgm:cxn modelId="{BCE0B142-BBFF-4876-9BF5-93558658E07D}" type="presParOf" srcId="{07FBD6DB-B773-452B-8634-79FD3459CD9B}" destId="{0B0CBF46-D83F-4EB7-AD55-BF3D831B679F}" srcOrd="0" destOrd="0" presId="urn:microsoft.com/office/officeart/2018/2/layout/IconCircleList"/>
    <dgm:cxn modelId="{59648038-C341-4FF7-998C-DFEAC714F492}" type="presParOf" srcId="{07FBD6DB-B773-452B-8634-79FD3459CD9B}" destId="{99D7CC81-5F48-4210-AB79-4FF3844CAAB2}" srcOrd="1" destOrd="0" presId="urn:microsoft.com/office/officeart/2018/2/layout/IconCircleList"/>
    <dgm:cxn modelId="{476C5AC4-71CB-4341-807A-2B7E3B50F3B9}" type="presParOf" srcId="{07FBD6DB-B773-452B-8634-79FD3459CD9B}" destId="{E41BCFA9-1FE8-4249-AFFE-5BBCE5EDF880}" srcOrd="2" destOrd="0" presId="urn:microsoft.com/office/officeart/2018/2/layout/IconCircleList"/>
    <dgm:cxn modelId="{F99245ED-56FB-4A1F-94EC-043906F3A369}" type="presParOf" srcId="{07FBD6DB-B773-452B-8634-79FD3459CD9B}" destId="{EA464E0F-23C6-4237-BC6C-7C35A118EDDF}" srcOrd="3" destOrd="0" presId="urn:microsoft.com/office/officeart/2018/2/layout/IconCircleList"/>
    <dgm:cxn modelId="{816571FE-B86F-4F33-BC3D-7C60D6A64DB7}" type="presParOf" srcId="{613C7326-448B-4C87-9F54-E49A9B7BC96A}" destId="{88FDA292-1884-48EF-9C2D-7661C0EF9AF6}" srcOrd="9" destOrd="0" presId="urn:microsoft.com/office/officeart/2018/2/layout/IconCircleList"/>
    <dgm:cxn modelId="{9A29665A-4A82-44F7-831A-848C9DE7F50F}" type="presParOf" srcId="{613C7326-448B-4C87-9F54-E49A9B7BC96A}" destId="{F3AA9F26-7A35-441B-A5BF-E0769D361D71}" srcOrd="10" destOrd="0" presId="urn:microsoft.com/office/officeart/2018/2/layout/IconCircleList"/>
    <dgm:cxn modelId="{F56C6121-1A0F-4427-8036-9AC735725928}" type="presParOf" srcId="{F3AA9F26-7A35-441B-A5BF-E0769D361D71}" destId="{7631A94A-BB6E-459B-9BA6-FFD5C7C3578F}" srcOrd="0" destOrd="0" presId="urn:microsoft.com/office/officeart/2018/2/layout/IconCircleList"/>
    <dgm:cxn modelId="{753069D2-3D10-4B34-838D-6ED64E1D15DD}" type="presParOf" srcId="{F3AA9F26-7A35-441B-A5BF-E0769D361D71}" destId="{C2D75C6B-E442-477A-B1EC-E71B0E15E679}" srcOrd="1" destOrd="0" presId="urn:microsoft.com/office/officeart/2018/2/layout/IconCircleList"/>
    <dgm:cxn modelId="{0BAA6F26-6E43-46C0-976D-05BF5422760C}" type="presParOf" srcId="{F3AA9F26-7A35-441B-A5BF-E0769D361D71}" destId="{AEEAA4ED-8079-45DA-96D0-1151E31FF2D9}" srcOrd="2" destOrd="0" presId="urn:microsoft.com/office/officeart/2018/2/layout/IconCircleList"/>
    <dgm:cxn modelId="{00AE889E-5A15-4579-93A6-9AEA09E563F1}" type="presParOf" srcId="{F3AA9F26-7A35-441B-A5BF-E0769D361D71}" destId="{5B58BBD4-D461-4F22-8A8A-4A26FB290E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F2C76-8379-4E7E-9A76-553CFE6965B5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C9F49E-9D8A-4EFA-9D4E-06C775875EAE}">
      <dgm:prSet/>
      <dgm:spPr/>
      <dgm:t>
        <a:bodyPr/>
        <a:lstStyle/>
        <a:p>
          <a:r>
            <a:rPr lang="en-GB" dirty="0"/>
            <a:t>Define Models</a:t>
          </a:r>
          <a:endParaRPr lang="en-US" dirty="0"/>
        </a:p>
      </dgm:t>
    </dgm:pt>
    <dgm:pt modelId="{A3C0E088-E6B0-4313-AA14-6A49256630D8}" type="parTrans" cxnId="{E105AE53-1F98-4E84-B9B8-F84D6C6B0F3F}">
      <dgm:prSet/>
      <dgm:spPr/>
      <dgm:t>
        <a:bodyPr/>
        <a:lstStyle/>
        <a:p>
          <a:endParaRPr lang="en-US"/>
        </a:p>
      </dgm:t>
    </dgm:pt>
    <dgm:pt modelId="{B72FE10F-F66D-480D-9DC9-3B4B1A413D77}" type="sibTrans" cxnId="{E105AE53-1F98-4E84-B9B8-F84D6C6B0F3F}">
      <dgm:prSet/>
      <dgm:spPr/>
      <dgm:t>
        <a:bodyPr/>
        <a:lstStyle/>
        <a:p>
          <a:endParaRPr lang="en-US"/>
        </a:p>
      </dgm:t>
    </dgm:pt>
    <dgm:pt modelId="{5B81AD32-299C-4485-9951-6ED52AC4DB43}">
      <dgm:prSet/>
      <dgm:spPr/>
      <dgm:t>
        <a:bodyPr/>
        <a:lstStyle/>
        <a:p>
          <a:r>
            <a:rPr lang="en-GB" dirty="0"/>
            <a:t>Use </a:t>
          </a:r>
          <a:r>
            <a:rPr lang="en-GB" dirty="0" err="1"/>
            <a:t>DbContext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</a:t>
          </a:r>
          <a:r>
            <a:rPr lang="en-GB" dirty="0" err="1"/>
            <a:t>Dbset</a:t>
          </a:r>
          <a:r>
            <a:rPr lang="en-GB" dirty="0"/>
            <a:t>&lt;T&gt;</a:t>
          </a:r>
          <a:endParaRPr lang="en-US" dirty="0"/>
        </a:p>
      </dgm:t>
    </dgm:pt>
    <dgm:pt modelId="{9947EDDE-D898-4691-AAF3-43783B681FD4}" type="parTrans" cxnId="{889B874E-67E2-4085-B995-B662EB531F91}">
      <dgm:prSet/>
      <dgm:spPr/>
      <dgm:t>
        <a:bodyPr/>
        <a:lstStyle/>
        <a:p>
          <a:endParaRPr lang="en-US"/>
        </a:p>
      </dgm:t>
    </dgm:pt>
    <dgm:pt modelId="{0A694AF8-DF8B-4ED0-A579-8EF336264785}" type="sibTrans" cxnId="{889B874E-67E2-4085-B995-B662EB531F91}">
      <dgm:prSet/>
      <dgm:spPr/>
      <dgm:t>
        <a:bodyPr/>
        <a:lstStyle/>
        <a:p>
          <a:endParaRPr lang="en-US"/>
        </a:p>
      </dgm:t>
    </dgm:pt>
    <dgm:pt modelId="{AD04C206-30C9-4538-8821-711754B07B4E}">
      <dgm:prSet/>
      <dgm:spPr/>
      <dgm:t>
        <a:bodyPr/>
        <a:lstStyle/>
        <a:p>
          <a:r>
            <a:rPr lang="en-GB"/>
            <a:t>Use LINQ to use Query Logic</a:t>
          </a:r>
          <a:endParaRPr lang="en-US"/>
        </a:p>
      </dgm:t>
    </dgm:pt>
    <dgm:pt modelId="{6712B97F-0EE4-4431-A2AD-9961B72386BF}" type="parTrans" cxnId="{86EC0E7A-3D86-459E-9758-889B79580BF4}">
      <dgm:prSet/>
      <dgm:spPr/>
      <dgm:t>
        <a:bodyPr/>
        <a:lstStyle/>
        <a:p>
          <a:endParaRPr lang="en-US"/>
        </a:p>
      </dgm:t>
    </dgm:pt>
    <dgm:pt modelId="{DCA0A2A4-CCEE-4977-962E-7E654A920717}" type="sibTrans" cxnId="{86EC0E7A-3D86-459E-9758-889B79580BF4}">
      <dgm:prSet/>
      <dgm:spPr/>
      <dgm:t>
        <a:bodyPr/>
        <a:lstStyle/>
        <a:p>
          <a:endParaRPr lang="en-US"/>
        </a:p>
      </dgm:t>
    </dgm:pt>
    <dgm:pt modelId="{D6622D3C-30B0-475C-8554-AD75A51D6F62}">
      <dgm:prSet/>
      <dgm:spPr/>
      <dgm:t>
        <a:bodyPr/>
        <a:lstStyle/>
        <a:p>
          <a:r>
            <a:rPr lang="en-GB"/>
            <a:t>SaveChanges</a:t>
          </a:r>
          <a:endParaRPr lang="en-US"/>
        </a:p>
      </dgm:t>
    </dgm:pt>
    <dgm:pt modelId="{1D2BEDDE-9763-4B71-9FB0-FCE2C338BF99}" type="parTrans" cxnId="{4DFCC803-5690-45C9-8117-05DDBF155C6F}">
      <dgm:prSet/>
      <dgm:spPr/>
      <dgm:t>
        <a:bodyPr/>
        <a:lstStyle/>
        <a:p>
          <a:endParaRPr lang="en-US"/>
        </a:p>
      </dgm:t>
    </dgm:pt>
    <dgm:pt modelId="{221ADDB1-34A2-4A7B-B105-A2A41A175B2C}" type="sibTrans" cxnId="{4DFCC803-5690-45C9-8117-05DDBF155C6F}">
      <dgm:prSet/>
      <dgm:spPr/>
      <dgm:t>
        <a:bodyPr/>
        <a:lstStyle/>
        <a:p>
          <a:endParaRPr lang="en-US"/>
        </a:p>
      </dgm:t>
    </dgm:pt>
    <dgm:pt modelId="{E27925A1-96BC-4AA8-B613-427BBCC5934C}">
      <dgm:prSet/>
      <dgm:spPr/>
      <dgm:t>
        <a:bodyPr/>
        <a:lstStyle/>
        <a:p>
          <a:r>
            <a:rPr lang="en-GB"/>
            <a:t>Apply Migrations</a:t>
          </a:r>
          <a:endParaRPr lang="en-US"/>
        </a:p>
      </dgm:t>
    </dgm:pt>
    <dgm:pt modelId="{4742CC2A-C26A-4AAD-B1C5-040D4B28EA09}" type="parTrans" cxnId="{E1174708-9034-435C-971F-89134A8E3AD9}">
      <dgm:prSet/>
      <dgm:spPr/>
      <dgm:t>
        <a:bodyPr/>
        <a:lstStyle/>
        <a:p>
          <a:endParaRPr lang="en-US"/>
        </a:p>
      </dgm:t>
    </dgm:pt>
    <dgm:pt modelId="{71F171A5-8205-4305-B9C9-993EB62BEFCD}" type="sibTrans" cxnId="{E1174708-9034-435C-971F-89134A8E3AD9}">
      <dgm:prSet/>
      <dgm:spPr/>
      <dgm:t>
        <a:bodyPr/>
        <a:lstStyle/>
        <a:p>
          <a:endParaRPr lang="en-US"/>
        </a:p>
      </dgm:t>
    </dgm:pt>
    <dgm:pt modelId="{D4DC3BAB-8C8C-46F8-869B-EA71C0CB472B}" type="pres">
      <dgm:prSet presAssocID="{1E0F2C76-8379-4E7E-9A76-553CFE6965B5}" presName="Name0" presStyleCnt="0">
        <dgm:presLayoutVars>
          <dgm:dir/>
          <dgm:animLvl val="lvl"/>
          <dgm:resizeHandles val="exact"/>
        </dgm:presLayoutVars>
      </dgm:prSet>
      <dgm:spPr/>
    </dgm:pt>
    <dgm:pt modelId="{8F21CDD3-8210-4C02-8F3E-A719DC491F10}" type="pres">
      <dgm:prSet presAssocID="{A3C9F49E-9D8A-4EFA-9D4E-06C775875EAE}" presName="linNode" presStyleCnt="0"/>
      <dgm:spPr/>
    </dgm:pt>
    <dgm:pt modelId="{23DC07B7-FA70-4184-8722-0225BD2687CD}" type="pres">
      <dgm:prSet presAssocID="{A3C9F49E-9D8A-4EFA-9D4E-06C775875EA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FC1B59F-4E35-4956-90F1-E22C53E27110}" type="pres">
      <dgm:prSet presAssocID="{B72FE10F-F66D-480D-9DC9-3B4B1A413D77}" presName="sp" presStyleCnt="0"/>
      <dgm:spPr/>
    </dgm:pt>
    <dgm:pt modelId="{70CAE4FD-3EE8-4752-959D-CE45E5D2012D}" type="pres">
      <dgm:prSet presAssocID="{5B81AD32-299C-4485-9951-6ED52AC4DB43}" presName="linNode" presStyleCnt="0"/>
      <dgm:spPr/>
    </dgm:pt>
    <dgm:pt modelId="{5B93A71F-7358-436D-A70A-A7188BC5ABEA}" type="pres">
      <dgm:prSet presAssocID="{5B81AD32-299C-4485-9951-6ED52AC4DB4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6E42B2C-1B58-44F7-9CFD-31D3ADE69048}" type="pres">
      <dgm:prSet presAssocID="{0A694AF8-DF8B-4ED0-A579-8EF336264785}" presName="sp" presStyleCnt="0"/>
      <dgm:spPr/>
    </dgm:pt>
    <dgm:pt modelId="{65D2D1F1-20E4-43BB-822C-3DE49EA7DC3C}" type="pres">
      <dgm:prSet presAssocID="{AD04C206-30C9-4538-8821-711754B07B4E}" presName="linNode" presStyleCnt="0"/>
      <dgm:spPr/>
    </dgm:pt>
    <dgm:pt modelId="{4322A3D8-B5B2-434B-B070-995D3347ECD0}" type="pres">
      <dgm:prSet presAssocID="{AD04C206-30C9-4538-8821-711754B07B4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C0B8032-85FC-4AE0-A436-861344EBA21B}" type="pres">
      <dgm:prSet presAssocID="{DCA0A2A4-CCEE-4977-962E-7E654A920717}" presName="sp" presStyleCnt="0"/>
      <dgm:spPr/>
    </dgm:pt>
    <dgm:pt modelId="{C857FBD2-D5E1-448D-8C68-D02F45A59BA3}" type="pres">
      <dgm:prSet presAssocID="{D6622D3C-30B0-475C-8554-AD75A51D6F62}" presName="linNode" presStyleCnt="0"/>
      <dgm:spPr/>
    </dgm:pt>
    <dgm:pt modelId="{8D4EB4BE-4BF3-43C8-9FC5-0FA87E0AD19E}" type="pres">
      <dgm:prSet presAssocID="{D6622D3C-30B0-475C-8554-AD75A51D6F6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9386742-AC3E-48B6-9F06-0B8FA8DE57E2}" type="pres">
      <dgm:prSet presAssocID="{221ADDB1-34A2-4A7B-B105-A2A41A175B2C}" presName="sp" presStyleCnt="0"/>
      <dgm:spPr/>
    </dgm:pt>
    <dgm:pt modelId="{A8A4D094-B2B9-42B5-90D8-3FC81D685359}" type="pres">
      <dgm:prSet presAssocID="{E27925A1-96BC-4AA8-B613-427BBCC5934C}" presName="linNode" presStyleCnt="0"/>
      <dgm:spPr/>
    </dgm:pt>
    <dgm:pt modelId="{FDF38DA6-D162-42ED-9238-74EC24F46B98}" type="pres">
      <dgm:prSet presAssocID="{E27925A1-96BC-4AA8-B613-427BBCC5934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4DFCC803-5690-45C9-8117-05DDBF155C6F}" srcId="{1E0F2C76-8379-4E7E-9A76-553CFE6965B5}" destId="{D6622D3C-30B0-475C-8554-AD75A51D6F62}" srcOrd="3" destOrd="0" parTransId="{1D2BEDDE-9763-4B71-9FB0-FCE2C338BF99}" sibTransId="{221ADDB1-34A2-4A7B-B105-A2A41A175B2C}"/>
    <dgm:cxn modelId="{E1174708-9034-435C-971F-89134A8E3AD9}" srcId="{1E0F2C76-8379-4E7E-9A76-553CFE6965B5}" destId="{E27925A1-96BC-4AA8-B613-427BBCC5934C}" srcOrd="4" destOrd="0" parTransId="{4742CC2A-C26A-4AAD-B1C5-040D4B28EA09}" sibTransId="{71F171A5-8205-4305-B9C9-993EB62BEFCD}"/>
    <dgm:cxn modelId="{B7A7342E-84BF-4B9C-9632-AE11BBFA31A5}" type="presOf" srcId="{5B81AD32-299C-4485-9951-6ED52AC4DB43}" destId="{5B93A71F-7358-436D-A70A-A7188BC5ABEA}" srcOrd="0" destOrd="0" presId="urn:microsoft.com/office/officeart/2005/8/layout/vList5"/>
    <dgm:cxn modelId="{1DAA0531-2339-435B-BCBB-BD442072EC9A}" type="presOf" srcId="{A3C9F49E-9D8A-4EFA-9D4E-06C775875EAE}" destId="{23DC07B7-FA70-4184-8722-0225BD2687CD}" srcOrd="0" destOrd="0" presId="urn:microsoft.com/office/officeart/2005/8/layout/vList5"/>
    <dgm:cxn modelId="{D961F73A-8FEE-4330-B220-1E2FD75F8B10}" type="presOf" srcId="{1E0F2C76-8379-4E7E-9A76-553CFE6965B5}" destId="{D4DC3BAB-8C8C-46F8-869B-EA71C0CB472B}" srcOrd="0" destOrd="0" presId="urn:microsoft.com/office/officeart/2005/8/layout/vList5"/>
    <dgm:cxn modelId="{A59A573D-8AB9-428F-AAC0-DEAB09603436}" type="presOf" srcId="{AD04C206-30C9-4538-8821-711754B07B4E}" destId="{4322A3D8-B5B2-434B-B070-995D3347ECD0}" srcOrd="0" destOrd="0" presId="urn:microsoft.com/office/officeart/2005/8/layout/vList5"/>
    <dgm:cxn modelId="{C3C4C965-683F-4F64-A709-674B2D06E0CE}" type="presOf" srcId="{D6622D3C-30B0-475C-8554-AD75A51D6F62}" destId="{8D4EB4BE-4BF3-43C8-9FC5-0FA87E0AD19E}" srcOrd="0" destOrd="0" presId="urn:microsoft.com/office/officeart/2005/8/layout/vList5"/>
    <dgm:cxn modelId="{889B874E-67E2-4085-B995-B662EB531F91}" srcId="{1E0F2C76-8379-4E7E-9A76-553CFE6965B5}" destId="{5B81AD32-299C-4485-9951-6ED52AC4DB43}" srcOrd="1" destOrd="0" parTransId="{9947EDDE-D898-4691-AAF3-43783B681FD4}" sibTransId="{0A694AF8-DF8B-4ED0-A579-8EF336264785}"/>
    <dgm:cxn modelId="{E105AE53-1F98-4E84-B9B8-F84D6C6B0F3F}" srcId="{1E0F2C76-8379-4E7E-9A76-553CFE6965B5}" destId="{A3C9F49E-9D8A-4EFA-9D4E-06C775875EAE}" srcOrd="0" destOrd="0" parTransId="{A3C0E088-E6B0-4313-AA14-6A49256630D8}" sibTransId="{B72FE10F-F66D-480D-9DC9-3B4B1A413D77}"/>
    <dgm:cxn modelId="{F6DDE174-4747-4DA4-864F-14FB00329B0D}" type="presOf" srcId="{E27925A1-96BC-4AA8-B613-427BBCC5934C}" destId="{FDF38DA6-D162-42ED-9238-74EC24F46B98}" srcOrd="0" destOrd="0" presId="urn:microsoft.com/office/officeart/2005/8/layout/vList5"/>
    <dgm:cxn modelId="{86EC0E7A-3D86-459E-9758-889B79580BF4}" srcId="{1E0F2C76-8379-4E7E-9A76-553CFE6965B5}" destId="{AD04C206-30C9-4538-8821-711754B07B4E}" srcOrd="2" destOrd="0" parTransId="{6712B97F-0EE4-4431-A2AD-9961B72386BF}" sibTransId="{DCA0A2A4-CCEE-4977-962E-7E654A920717}"/>
    <dgm:cxn modelId="{5B32FAC6-6506-4682-B2FD-BF236B0760F8}" type="presParOf" srcId="{D4DC3BAB-8C8C-46F8-869B-EA71C0CB472B}" destId="{8F21CDD3-8210-4C02-8F3E-A719DC491F10}" srcOrd="0" destOrd="0" presId="urn:microsoft.com/office/officeart/2005/8/layout/vList5"/>
    <dgm:cxn modelId="{39B30F5F-5AF6-49BA-8E12-EAFC25BDBD58}" type="presParOf" srcId="{8F21CDD3-8210-4C02-8F3E-A719DC491F10}" destId="{23DC07B7-FA70-4184-8722-0225BD2687CD}" srcOrd="0" destOrd="0" presId="urn:microsoft.com/office/officeart/2005/8/layout/vList5"/>
    <dgm:cxn modelId="{86C5D6D0-8DF7-4DDB-92B5-8EFB4BF43A6E}" type="presParOf" srcId="{D4DC3BAB-8C8C-46F8-869B-EA71C0CB472B}" destId="{FFC1B59F-4E35-4956-90F1-E22C53E27110}" srcOrd="1" destOrd="0" presId="urn:microsoft.com/office/officeart/2005/8/layout/vList5"/>
    <dgm:cxn modelId="{9CBD4D84-D547-47AE-A99E-0A48E90317C0}" type="presParOf" srcId="{D4DC3BAB-8C8C-46F8-869B-EA71C0CB472B}" destId="{70CAE4FD-3EE8-4752-959D-CE45E5D2012D}" srcOrd="2" destOrd="0" presId="urn:microsoft.com/office/officeart/2005/8/layout/vList5"/>
    <dgm:cxn modelId="{DC663544-FD26-42F3-8750-1F83B4641802}" type="presParOf" srcId="{70CAE4FD-3EE8-4752-959D-CE45E5D2012D}" destId="{5B93A71F-7358-436D-A70A-A7188BC5ABEA}" srcOrd="0" destOrd="0" presId="urn:microsoft.com/office/officeart/2005/8/layout/vList5"/>
    <dgm:cxn modelId="{E2DB5E90-4889-4D2B-8834-DEA6934B99B2}" type="presParOf" srcId="{D4DC3BAB-8C8C-46F8-869B-EA71C0CB472B}" destId="{96E42B2C-1B58-44F7-9CFD-31D3ADE69048}" srcOrd="3" destOrd="0" presId="urn:microsoft.com/office/officeart/2005/8/layout/vList5"/>
    <dgm:cxn modelId="{EDE85136-C277-4BFB-9F5E-2F3E7B72ABA6}" type="presParOf" srcId="{D4DC3BAB-8C8C-46F8-869B-EA71C0CB472B}" destId="{65D2D1F1-20E4-43BB-822C-3DE49EA7DC3C}" srcOrd="4" destOrd="0" presId="urn:microsoft.com/office/officeart/2005/8/layout/vList5"/>
    <dgm:cxn modelId="{8B745AEB-D0F8-4163-BD26-DF73D8A55F6D}" type="presParOf" srcId="{65D2D1F1-20E4-43BB-822C-3DE49EA7DC3C}" destId="{4322A3D8-B5B2-434B-B070-995D3347ECD0}" srcOrd="0" destOrd="0" presId="urn:microsoft.com/office/officeart/2005/8/layout/vList5"/>
    <dgm:cxn modelId="{5FD75B5A-74EC-4497-B82D-98523775FA93}" type="presParOf" srcId="{D4DC3BAB-8C8C-46F8-869B-EA71C0CB472B}" destId="{CC0B8032-85FC-4AE0-A436-861344EBA21B}" srcOrd="5" destOrd="0" presId="urn:microsoft.com/office/officeart/2005/8/layout/vList5"/>
    <dgm:cxn modelId="{4BB46B32-CFA3-479D-B397-FDE1058BED8A}" type="presParOf" srcId="{D4DC3BAB-8C8C-46F8-869B-EA71C0CB472B}" destId="{C857FBD2-D5E1-448D-8C68-D02F45A59BA3}" srcOrd="6" destOrd="0" presId="urn:microsoft.com/office/officeart/2005/8/layout/vList5"/>
    <dgm:cxn modelId="{890D229F-8B91-4D18-A809-329B620DD281}" type="presParOf" srcId="{C857FBD2-D5E1-448D-8C68-D02F45A59BA3}" destId="{8D4EB4BE-4BF3-43C8-9FC5-0FA87E0AD19E}" srcOrd="0" destOrd="0" presId="urn:microsoft.com/office/officeart/2005/8/layout/vList5"/>
    <dgm:cxn modelId="{F19CD7BC-39F9-4F87-81E8-FE2795BA133C}" type="presParOf" srcId="{D4DC3BAB-8C8C-46F8-869B-EA71C0CB472B}" destId="{B9386742-AC3E-48B6-9F06-0B8FA8DE57E2}" srcOrd="7" destOrd="0" presId="urn:microsoft.com/office/officeart/2005/8/layout/vList5"/>
    <dgm:cxn modelId="{EF16B6FF-8C0C-4FA0-8F92-97A3421B1B0A}" type="presParOf" srcId="{D4DC3BAB-8C8C-46F8-869B-EA71C0CB472B}" destId="{A8A4D094-B2B9-42B5-90D8-3FC81D685359}" srcOrd="8" destOrd="0" presId="urn:microsoft.com/office/officeart/2005/8/layout/vList5"/>
    <dgm:cxn modelId="{5BF002D8-60C6-4116-861A-71055620A501}" type="presParOf" srcId="{A8A4D094-B2B9-42B5-90D8-3FC81D685359}" destId="{FDF38DA6-D162-42ED-9238-74EC24F46B9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92405-9433-42F9-8BFF-337349A22BAA}">
      <dsp:nvSpPr>
        <dsp:cNvPr id="0" name=""/>
        <dsp:cNvSpPr/>
      </dsp:nvSpPr>
      <dsp:spPr>
        <a:xfrm>
          <a:off x="386455" y="958480"/>
          <a:ext cx="932917" cy="93291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BD590-DB18-4717-908F-EC7E2CBEB5F9}">
      <dsp:nvSpPr>
        <dsp:cNvPr id="0" name=""/>
        <dsp:cNvSpPr/>
      </dsp:nvSpPr>
      <dsp:spPr>
        <a:xfrm>
          <a:off x="582367" y="1154392"/>
          <a:ext cx="541091" cy="541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8EC89-15AB-4305-B85D-1686F173B793}">
      <dsp:nvSpPr>
        <dsp:cNvPr id="0" name=""/>
        <dsp:cNvSpPr/>
      </dsp:nvSpPr>
      <dsp:spPr>
        <a:xfrm>
          <a:off x="1519283" y="958480"/>
          <a:ext cx="2199019" cy="93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DbContext  -- Central Class in Entity Framework</a:t>
          </a:r>
          <a:endParaRPr lang="en-US" sz="2000" kern="1200"/>
        </a:p>
      </dsp:txBody>
      <dsp:txXfrm>
        <a:off x="1519283" y="958480"/>
        <a:ext cx="2199019" cy="932917"/>
      </dsp:txXfrm>
    </dsp:sp>
    <dsp:sp modelId="{5193CBFC-E78F-4379-90FD-1AB48E91F28B}">
      <dsp:nvSpPr>
        <dsp:cNvPr id="0" name=""/>
        <dsp:cNvSpPr/>
      </dsp:nvSpPr>
      <dsp:spPr>
        <a:xfrm>
          <a:off x="4101464" y="958480"/>
          <a:ext cx="932917" cy="93291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586F9-6D72-497D-9AC6-91550EA8EE3A}">
      <dsp:nvSpPr>
        <dsp:cNvPr id="0" name=""/>
        <dsp:cNvSpPr/>
      </dsp:nvSpPr>
      <dsp:spPr>
        <a:xfrm>
          <a:off x="4297377" y="1154392"/>
          <a:ext cx="541091" cy="541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509D3-68F4-4B1F-94ED-268387AA3B62}">
      <dsp:nvSpPr>
        <dsp:cNvPr id="0" name=""/>
        <dsp:cNvSpPr/>
      </dsp:nvSpPr>
      <dsp:spPr>
        <a:xfrm>
          <a:off x="5234292" y="958480"/>
          <a:ext cx="2199019" cy="93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DbSet&lt;T&gt; -- Collection of Entities</a:t>
          </a:r>
          <a:endParaRPr lang="en-US" sz="2000" kern="1200"/>
        </a:p>
      </dsp:txBody>
      <dsp:txXfrm>
        <a:off x="5234292" y="958480"/>
        <a:ext cx="2199019" cy="932917"/>
      </dsp:txXfrm>
    </dsp:sp>
    <dsp:sp modelId="{35C99902-D895-4324-83A3-C2D95BF3BDB6}">
      <dsp:nvSpPr>
        <dsp:cNvPr id="0" name=""/>
        <dsp:cNvSpPr/>
      </dsp:nvSpPr>
      <dsp:spPr>
        <a:xfrm>
          <a:off x="7816473" y="958480"/>
          <a:ext cx="932917" cy="93291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E31D3-A4B0-45D4-87E0-DE3720D98C39}">
      <dsp:nvSpPr>
        <dsp:cNvPr id="0" name=""/>
        <dsp:cNvSpPr/>
      </dsp:nvSpPr>
      <dsp:spPr>
        <a:xfrm>
          <a:off x="8012386" y="1154392"/>
          <a:ext cx="541091" cy="541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4C5F4-D0F9-44FE-A543-C497458033C2}">
      <dsp:nvSpPr>
        <dsp:cNvPr id="0" name=""/>
        <dsp:cNvSpPr/>
      </dsp:nvSpPr>
      <dsp:spPr>
        <a:xfrm>
          <a:off x="8949301" y="958480"/>
          <a:ext cx="2199019" cy="93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Entities – Entity Framework Mapping with Class</a:t>
          </a:r>
          <a:endParaRPr lang="en-US" sz="2000" kern="1200" dirty="0"/>
        </a:p>
      </dsp:txBody>
      <dsp:txXfrm>
        <a:off x="8949301" y="958480"/>
        <a:ext cx="2199019" cy="932917"/>
      </dsp:txXfrm>
    </dsp:sp>
    <dsp:sp modelId="{16FD2018-3BD8-47FA-B085-3BEAFD68C58F}">
      <dsp:nvSpPr>
        <dsp:cNvPr id="0" name=""/>
        <dsp:cNvSpPr/>
      </dsp:nvSpPr>
      <dsp:spPr>
        <a:xfrm>
          <a:off x="386455" y="2666186"/>
          <a:ext cx="932917" cy="93291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ED110-66B8-40BD-98A2-E496F730994E}">
      <dsp:nvSpPr>
        <dsp:cNvPr id="0" name=""/>
        <dsp:cNvSpPr/>
      </dsp:nvSpPr>
      <dsp:spPr>
        <a:xfrm>
          <a:off x="582367" y="2862099"/>
          <a:ext cx="541091" cy="5410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97173-3C40-40C7-833A-684E0366904D}">
      <dsp:nvSpPr>
        <dsp:cNvPr id="0" name=""/>
        <dsp:cNvSpPr/>
      </dsp:nvSpPr>
      <dsp:spPr>
        <a:xfrm>
          <a:off x="1519283" y="2666186"/>
          <a:ext cx="2199019" cy="93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LINQ – Allows users query to Database using LINQ syntax</a:t>
          </a:r>
          <a:endParaRPr lang="en-US" sz="2000" kern="1200"/>
        </a:p>
      </dsp:txBody>
      <dsp:txXfrm>
        <a:off x="1519283" y="2666186"/>
        <a:ext cx="2199019" cy="932917"/>
      </dsp:txXfrm>
    </dsp:sp>
    <dsp:sp modelId="{0B0CBF46-D83F-4EB7-AD55-BF3D831B679F}">
      <dsp:nvSpPr>
        <dsp:cNvPr id="0" name=""/>
        <dsp:cNvSpPr/>
      </dsp:nvSpPr>
      <dsp:spPr>
        <a:xfrm>
          <a:off x="4101464" y="2666186"/>
          <a:ext cx="932917" cy="93291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7CC81-5F48-4210-AB79-4FF3844CAAB2}">
      <dsp:nvSpPr>
        <dsp:cNvPr id="0" name=""/>
        <dsp:cNvSpPr/>
      </dsp:nvSpPr>
      <dsp:spPr>
        <a:xfrm>
          <a:off x="4297377" y="2862099"/>
          <a:ext cx="541091" cy="5410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64E0F-23C6-4237-BC6C-7C35A118EDDF}">
      <dsp:nvSpPr>
        <dsp:cNvPr id="0" name=""/>
        <dsp:cNvSpPr/>
      </dsp:nvSpPr>
      <dsp:spPr>
        <a:xfrm>
          <a:off x="5234292" y="2666186"/>
          <a:ext cx="2199019" cy="93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Migrations – To manage Schema changes</a:t>
          </a:r>
          <a:endParaRPr lang="en-US" sz="2000" kern="1200"/>
        </a:p>
      </dsp:txBody>
      <dsp:txXfrm>
        <a:off x="5234292" y="2666186"/>
        <a:ext cx="2199019" cy="932917"/>
      </dsp:txXfrm>
    </dsp:sp>
    <dsp:sp modelId="{7631A94A-BB6E-459B-9BA6-FFD5C7C3578F}">
      <dsp:nvSpPr>
        <dsp:cNvPr id="0" name=""/>
        <dsp:cNvSpPr/>
      </dsp:nvSpPr>
      <dsp:spPr>
        <a:xfrm>
          <a:off x="7816473" y="2666186"/>
          <a:ext cx="932917" cy="93291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75C6B-E442-477A-B1EC-E71B0E15E679}">
      <dsp:nvSpPr>
        <dsp:cNvPr id="0" name=""/>
        <dsp:cNvSpPr/>
      </dsp:nvSpPr>
      <dsp:spPr>
        <a:xfrm>
          <a:off x="8012386" y="2862099"/>
          <a:ext cx="541091" cy="5410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8BBD4-D461-4F22-8A8A-4A26FB290E13}">
      <dsp:nvSpPr>
        <dsp:cNvPr id="0" name=""/>
        <dsp:cNvSpPr/>
      </dsp:nvSpPr>
      <dsp:spPr>
        <a:xfrm>
          <a:off x="8949301" y="2666186"/>
          <a:ext cx="2199019" cy="93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Change Tracking – using SaveChanges();</a:t>
          </a:r>
          <a:endParaRPr lang="en-US" sz="2000" kern="1200"/>
        </a:p>
      </dsp:txBody>
      <dsp:txXfrm>
        <a:off x="8949301" y="2666186"/>
        <a:ext cx="2199019" cy="932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C07B7-FA70-4184-8722-0225BD2687CD}">
      <dsp:nvSpPr>
        <dsp:cNvPr id="0" name=""/>
        <dsp:cNvSpPr/>
      </dsp:nvSpPr>
      <dsp:spPr>
        <a:xfrm>
          <a:off x="3691128" y="2002"/>
          <a:ext cx="4152519" cy="8756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Define Models</a:t>
          </a:r>
          <a:endParaRPr lang="en-US" sz="2600" kern="1200" dirty="0"/>
        </a:p>
      </dsp:txBody>
      <dsp:txXfrm>
        <a:off x="3733876" y="44750"/>
        <a:ext cx="4067023" cy="790192"/>
      </dsp:txXfrm>
    </dsp:sp>
    <dsp:sp modelId="{5B93A71F-7358-436D-A70A-A7188BC5ABEA}">
      <dsp:nvSpPr>
        <dsp:cNvPr id="0" name=""/>
        <dsp:cNvSpPr/>
      </dsp:nvSpPr>
      <dsp:spPr>
        <a:xfrm>
          <a:off x="3691128" y="921475"/>
          <a:ext cx="4152519" cy="8756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Use </a:t>
          </a:r>
          <a:r>
            <a:rPr lang="en-GB" sz="2600" kern="1200" dirty="0" err="1"/>
            <a:t>DbContext</a:t>
          </a:r>
          <a:r>
            <a:rPr lang="en-GB" sz="2600" kern="1200" dirty="0">
              <a:sym typeface="Wingdings" panose="05000000000000000000" pitchFamily="2" charset="2"/>
            </a:rPr>
            <a:t></a:t>
          </a:r>
          <a:r>
            <a:rPr lang="en-GB" sz="2600" kern="1200" dirty="0"/>
            <a:t> </a:t>
          </a:r>
          <a:r>
            <a:rPr lang="en-GB" sz="2600" kern="1200" dirty="0" err="1"/>
            <a:t>Dbset</a:t>
          </a:r>
          <a:r>
            <a:rPr lang="en-GB" sz="2600" kern="1200" dirty="0"/>
            <a:t>&lt;T&gt;</a:t>
          </a:r>
          <a:endParaRPr lang="en-US" sz="2600" kern="1200" dirty="0"/>
        </a:p>
      </dsp:txBody>
      <dsp:txXfrm>
        <a:off x="3733876" y="964223"/>
        <a:ext cx="4067023" cy="790192"/>
      </dsp:txXfrm>
    </dsp:sp>
    <dsp:sp modelId="{4322A3D8-B5B2-434B-B070-995D3347ECD0}">
      <dsp:nvSpPr>
        <dsp:cNvPr id="0" name=""/>
        <dsp:cNvSpPr/>
      </dsp:nvSpPr>
      <dsp:spPr>
        <a:xfrm>
          <a:off x="3691128" y="1840947"/>
          <a:ext cx="4152519" cy="8756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Use LINQ to use Query Logic</a:t>
          </a:r>
          <a:endParaRPr lang="en-US" sz="2600" kern="1200"/>
        </a:p>
      </dsp:txBody>
      <dsp:txXfrm>
        <a:off x="3733876" y="1883695"/>
        <a:ext cx="4067023" cy="790192"/>
      </dsp:txXfrm>
    </dsp:sp>
    <dsp:sp modelId="{8D4EB4BE-4BF3-43C8-9FC5-0FA87E0AD19E}">
      <dsp:nvSpPr>
        <dsp:cNvPr id="0" name=""/>
        <dsp:cNvSpPr/>
      </dsp:nvSpPr>
      <dsp:spPr>
        <a:xfrm>
          <a:off x="3691128" y="2760420"/>
          <a:ext cx="4152519" cy="8756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SaveChanges</a:t>
          </a:r>
          <a:endParaRPr lang="en-US" sz="2600" kern="1200"/>
        </a:p>
      </dsp:txBody>
      <dsp:txXfrm>
        <a:off x="3733876" y="2803168"/>
        <a:ext cx="4067023" cy="790192"/>
      </dsp:txXfrm>
    </dsp:sp>
    <dsp:sp modelId="{FDF38DA6-D162-42ED-9238-74EC24F46B98}">
      <dsp:nvSpPr>
        <dsp:cNvPr id="0" name=""/>
        <dsp:cNvSpPr/>
      </dsp:nvSpPr>
      <dsp:spPr>
        <a:xfrm>
          <a:off x="3691128" y="3679893"/>
          <a:ext cx="4152519" cy="8756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Apply Migrations</a:t>
          </a:r>
          <a:endParaRPr lang="en-US" sz="2600" kern="1200"/>
        </a:p>
      </dsp:txBody>
      <dsp:txXfrm>
        <a:off x="3733876" y="3722641"/>
        <a:ext cx="4067023" cy="790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52.svg"/><Relationship Id="rId3" Type="http://schemas.openxmlformats.org/officeDocument/2006/relationships/image" Target="../media/image45.png"/><Relationship Id="rId7" Type="http://schemas.openxmlformats.org/officeDocument/2006/relationships/image" Target="../media/image48.svg"/><Relationship Id="rId12" Type="http://schemas.openxmlformats.org/officeDocument/2006/relationships/image" Target="../media/image51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50.svg"/><Relationship Id="rId4" Type="http://schemas.openxmlformats.org/officeDocument/2006/relationships/image" Target="../media/image46.sv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Shriwatsal Patil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5753431" cy="3011431"/>
          </a:xfrm>
        </p:spPr>
        <p:txBody>
          <a:bodyPr/>
          <a:lstStyle/>
          <a:p>
            <a:r>
              <a:rPr lang="en-GB" dirty="0"/>
              <a:t>ENTITY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December 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1B68-B45B-B5A9-9B6E-49FEE45E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r>
              <a:rPr lang="en-GB" dirty="0"/>
              <a:t>Entity Framework- ORM</a:t>
            </a:r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E944F2-ED24-33BC-FCA5-5D226B1A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</p:spPr>
        <p:txBody>
          <a:bodyPr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ORM ?</a:t>
            </a:r>
          </a:p>
          <a:p>
            <a:pPr marL="285750" marR="0" lvl="0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–Object Relational Mapping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Working with Database using OOP concepts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Working Flow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 – Mapping with Tables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–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First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Code First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Interaction – Automatic translation to queries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 – Language Integrated Query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strongly-typed queries in C# instead of SQL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ORM Frameworks 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Dapper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Nhibernate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Linq2Db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Servicestack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Ormlite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900" dirty="0"/>
          </a:p>
        </p:txBody>
      </p:sp>
      <p:pic>
        <p:nvPicPr>
          <p:cNvPr id="2050" name="Picture 2" descr="Object-Relational Mapping(ORM) in .NET | by R M Shahidul Islam Shahed |  Medium">
            <a:extLst>
              <a:ext uri="{FF2B5EF4-FFF2-40B4-BE49-F238E27FC236}">
                <a16:creationId xmlns:a16="http://schemas.microsoft.com/office/drawing/2014/main" id="{403431E5-A879-D8BC-A371-AB449037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08" y="1801186"/>
            <a:ext cx="5606306" cy="287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8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493983"/>
            <a:ext cx="5557736" cy="632882"/>
          </a:xfrm>
        </p:spPr>
        <p:txBody>
          <a:bodyPr>
            <a:normAutofit/>
          </a:bodyPr>
          <a:lstStyle/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First Approach</a:t>
            </a: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5699803" y="810424"/>
            <a:ext cx="5835059" cy="575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for Code First Approach</a:t>
            </a:r>
          </a:p>
          <a:p>
            <a:pPr algn="l">
              <a:spcBef>
                <a:spcPts val="10"/>
              </a:spcBef>
              <a:spcAft>
                <a:spcPts val="10"/>
              </a:spcAft>
            </a:pPr>
            <a:endParaRPr lang="en-GB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0"/>
              </a:spcBef>
              <a:spcAft>
                <a:spcPts val="1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Entity Framework</a:t>
            </a:r>
          </a:p>
          <a:p>
            <a:pPr marL="342900" indent="-342900" algn="just">
              <a:spcBef>
                <a:spcPts val="10"/>
              </a:spcBef>
              <a:spcAft>
                <a:spcPts val="10"/>
              </a:spcAft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0"/>
              </a:spcBef>
              <a:spcAft>
                <a:spcPts val="1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0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SP_Product.cs</a:t>
            </a: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Entity </a:t>
            </a:r>
          </a:p>
          <a:p>
            <a:pPr marL="342900" indent="-342900" algn="just">
              <a:spcBef>
                <a:spcPts val="10"/>
              </a:spcBef>
              <a:spcAft>
                <a:spcPts val="1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0"/>
              </a:spcBef>
              <a:spcAft>
                <a:spcPts val="1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0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SP_ProductContext</a:t>
            </a: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  <a:p>
            <a:pPr marL="342900" indent="-342900" algn="just">
              <a:spcBef>
                <a:spcPts val="10"/>
              </a:spcBef>
              <a:spcAft>
                <a:spcPts val="1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0"/>
              </a:spcBef>
              <a:spcAft>
                <a:spcPts val="1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Connection String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20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Nuget</a:t>
            </a:r>
            <a:r>
              <a:rPr lang="en-GB" sz="2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Package </a:t>
            </a:r>
            <a:r>
              <a:rPr lang="en-GB" sz="20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ManagerPackage</a:t>
            </a:r>
            <a:r>
              <a:rPr lang="en-GB" sz="2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Manager Console  Commands </a:t>
            </a:r>
          </a:p>
          <a:p>
            <a:pPr algn="l"/>
            <a:endParaRPr lang="en-GB" sz="20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Enable-Migrations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Add-Migration </a:t>
            </a:r>
            <a:r>
              <a:rPr lang="en-GB" sz="20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InitialCreate</a:t>
            </a:r>
            <a:endParaRPr lang="en-GB" sz="20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Update-Database </a:t>
            </a: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E9AB8D-E4E6-673F-0BD3-A8C9F7BFD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133589"/>
            <a:ext cx="317182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861048"/>
            <a:ext cx="11534776" cy="632882"/>
          </a:xfrm>
        </p:spPr>
        <p:txBody>
          <a:bodyPr anchor="t">
            <a:normAutofit/>
          </a:bodyPr>
          <a:lstStyle/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Code First Approach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C15895-0691-5E74-865C-0F70EEF478E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20669" y="2848337"/>
            <a:ext cx="56523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6FFBA-DCCE-7DBC-BF49-042B691AC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1711383"/>
            <a:ext cx="3845878" cy="420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6874AA7-EB66-F136-813B-556370A6D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29" y="1677645"/>
            <a:ext cx="5756592" cy="42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40A4-778D-B318-17F1-4F756864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r>
              <a:rPr lang="en-GB" dirty="0"/>
              <a:t>Key Concepts of Entity Framework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38916C-D829-27BB-FD73-139D3FBE0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609876"/>
              </p:ext>
            </p:extLst>
          </p:nvPr>
        </p:nvGraphicFramePr>
        <p:xfrm>
          <a:off x="328612" y="1290106"/>
          <a:ext cx="11534776" cy="455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5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6BDB-4728-3A7C-6FAA-C9B22F1B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kern="1200">
                <a:ln>
                  <a:noFill/>
                </a:ln>
              </a:rPr>
              <a:t>Entity Framework Workflow</a:t>
            </a:r>
            <a:br>
              <a:rPr lang="en-US" sz="2200" b="1" kern="1200">
                <a:ln>
                  <a:noFill/>
                </a:ln>
              </a:rPr>
            </a:br>
            <a:endParaRPr lang="en-US" sz="2200" b="1" kern="1200" dirty="0">
              <a:ln>
                <a:noFill/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C2B8-AE9E-9614-8C71-522392192D38}"/>
              </a:ext>
            </a:extLst>
          </p:cNvPr>
          <p:cNvSpPr txBox="1"/>
          <p:nvPr/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914293" fontAlgn="base">
              <a:spcBef>
                <a:spcPts val="60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5500203-A059-3828-592C-8E6B76945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665502"/>
              </p:ext>
            </p:extLst>
          </p:nvPr>
        </p:nvGraphicFramePr>
        <p:xfrm>
          <a:off x="261500" y="1290106"/>
          <a:ext cx="11534776" cy="455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8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9F4B-B53F-DDCE-4964-40945D62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/>
              <a:t>Advantages and </a:t>
            </a:r>
            <a:r>
              <a:rPr lang="en-GB" sz="2200" err="1"/>
              <a:t>DisAdvantages</a:t>
            </a:r>
            <a:br>
              <a:rPr lang="en-GB" sz="2200"/>
            </a:br>
            <a:r>
              <a:rPr lang="en-GB" sz="2200"/>
              <a:t>of Entity Framework</a:t>
            </a:r>
            <a:endParaRPr lang="en-IN" sz="220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FA3C12-C390-3534-638D-AFA8A65B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</p:spPr>
        <p:txBody>
          <a:bodyPr>
            <a:normAutofit/>
          </a:bodyPr>
          <a:lstStyle/>
          <a:p>
            <a:pPr marL="0" indent="0" defTabSz="914293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b="1"/>
              <a:t>Advantages           </a:t>
            </a:r>
          </a:p>
          <a:p>
            <a:pPr marL="228600" indent="-228600" defTabSz="91429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Abstraction from SQL</a:t>
            </a:r>
          </a:p>
          <a:p>
            <a:pPr marL="228600" indent="-228600" defTabSz="91429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Productivity</a:t>
            </a:r>
          </a:p>
          <a:p>
            <a:pPr marL="228600" indent="-228600" defTabSz="91429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Maintainability</a:t>
            </a:r>
          </a:p>
          <a:p>
            <a:pPr marL="228600" indent="-228600" defTabSz="91429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Cross Platform</a:t>
            </a:r>
          </a:p>
          <a:p>
            <a:endParaRPr lang="en-IN"/>
          </a:p>
          <a:p>
            <a:pPr marL="0" indent="0" defTabSz="914293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b="1"/>
              <a:t>Disadvantages</a:t>
            </a:r>
          </a:p>
          <a:p>
            <a:pPr marL="216000" indent="-216000" defTabSz="91429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Performance</a:t>
            </a:r>
          </a:p>
          <a:p>
            <a:pPr marL="216000" indent="-216000" defTabSz="91429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Learning curve</a:t>
            </a:r>
          </a:p>
          <a:p>
            <a:pPr marL="216000" indent="-216000" defTabSz="91429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Abstraction Overhead</a:t>
            </a:r>
          </a:p>
          <a:p>
            <a:endParaRPr lang="en-IN"/>
          </a:p>
        </p:txBody>
      </p:sp>
      <p:pic>
        <p:nvPicPr>
          <p:cNvPr id="2052" name="Picture 4" descr="Best ORM Tools for Java, Python. and .NET: When to Use Them">
            <a:extLst>
              <a:ext uri="{FF2B5EF4-FFF2-40B4-BE49-F238E27FC236}">
                <a16:creationId xmlns:a16="http://schemas.microsoft.com/office/drawing/2014/main" id="{532E1354-329E-F435-8F79-24A1C7B53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0" b="11711"/>
          <a:stretch/>
        </p:blipFill>
        <p:spPr bwMode="auto">
          <a:xfrm>
            <a:off x="3568531" y="1507787"/>
            <a:ext cx="8095151" cy="31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45A13-B5D3-4572-A539-F7864BA665FD}">
  <ds:schemaRefs>
    <ds:schemaRef ds:uri="265b25eb-dcb0-480c-a9eb-8e2a9c6ec334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30ac05f-cdfc-4a33-a344-43aea5a182b7"/>
    <ds:schemaRef ds:uri="f94bbef5-940d-4b6a-b370-f1a0fe60494b"/>
  </ds:schemaRefs>
</ds:datastoreItem>
</file>

<file path=customXml/itemProps3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 (1)</Template>
  <TotalTime>657</TotalTime>
  <Words>271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Calibri</vt:lpstr>
      <vt:lpstr>Courier New</vt:lpstr>
      <vt:lpstr>PT Sans</vt:lpstr>
      <vt:lpstr>Roboto Slab</vt:lpstr>
      <vt:lpstr>Times New Roman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ENTITY FRAMEWORK</vt:lpstr>
      <vt:lpstr>Entity Framework- ORM</vt:lpstr>
      <vt:lpstr>Code First Approach</vt:lpstr>
      <vt:lpstr>Implementation of Code First Approach</vt:lpstr>
      <vt:lpstr>Key Concepts of Entity Framework</vt:lpstr>
      <vt:lpstr>Entity Framework Workflow </vt:lpstr>
      <vt:lpstr>Advantages and DisAdvantages of Entity Framework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Shriwatsal Patil</dc:creator>
  <cp:lastModifiedBy>Shriwatsal Patil</cp:lastModifiedBy>
  <cp:revision>11</cp:revision>
  <dcterms:created xsi:type="dcterms:W3CDTF">2024-12-11T11:24:23Z</dcterms:created>
  <dcterms:modified xsi:type="dcterms:W3CDTF">2024-12-12T11:49:29Z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