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5.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6.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7.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8.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9.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10.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144" r:id="rId4"/>
    <p:sldMasterId id="2147485209" r:id="rId5"/>
    <p:sldMasterId id="2147484744" r:id="rId6"/>
    <p:sldMasterId id="2147485159" r:id="rId7"/>
    <p:sldMasterId id="2147485165" r:id="rId8"/>
    <p:sldMasterId id="2147485171" r:id="rId9"/>
    <p:sldMasterId id="2147485177" r:id="rId10"/>
    <p:sldMasterId id="2147485183" r:id="rId11"/>
    <p:sldMasterId id="2147485189" r:id="rId12"/>
    <p:sldMasterId id="2147485195" r:id="rId13"/>
    <p:sldMasterId id="2147485201" r:id="rId14"/>
  </p:sldMasterIdLst>
  <p:notesMasterIdLst>
    <p:notesMasterId r:id="rId23"/>
  </p:notesMasterIdLst>
  <p:handoutMasterIdLst>
    <p:handoutMasterId r:id="rId24"/>
  </p:handoutMasterIdLst>
  <p:sldIdLst>
    <p:sldId id="664" r:id="rId15"/>
    <p:sldId id="665" r:id="rId16"/>
    <p:sldId id="780" r:id="rId17"/>
    <p:sldId id="667" r:id="rId18"/>
    <p:sldId id="669" r:id="rId19"/>
    <p:sldId id="671" r:id="rId20"/>
    <p:sldId id="673" r:id="rId21"/>
    <p:sldId id="66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663" userDrawn="1">
          <p15:clr>
            <a:srgbClr val="A4A3A4"/>
          </p15:clr>
        </p15:guide>
        <p15:guide id="4" orient="horz" pos="3725" userDrawn="1">
          <p15:clr>
            <a:srgbClr val="A4A3A4"/>
          </p15:clr>
        </p15:guide>
        <p15:guide id="5" pos="194" userDrawn="1">
          <p15:clr>
            <a:srgbClr val="A4A3A4"/>
          </p15:clr>
        </p15:guide>
        <p15:guide id="6" pos="7476" userDrawn="1">
          <p15:clr>
            <a:srgbClr val="A4A3A4"/>
          </p15:clr>
        </p15:guide>
        <p15:guide id="8" pos="57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14ACAF2-67EC-8E1E-E7E6-73D6B19F0031}" name="Murtuza Vaid" initials="MV" userId="S::murtuzavaid@simplifyhealthcare.com::3750933a-2fd2-4f7b-960d-4616503659a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DBD70"/>
    <a:srgbClr val="00B08E"/>
    <a:srgbClr val="119578"/>
    <a:srgbClr val="013668"/>
    <a:srgbClr val="F5F5F5"/>
    <a:srgbClr val="53B562"/>
    <a:srgbClr val="2F98C6"/>
    <a:srgbClr val="00B2B0"/>
    <a:srgbClr val="F8D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13" autoAdjust="0"/>
    <p:restoredTop sz="94302" autoAdjust="0"/>
  </p:normalViewPr>
  <p:slideViewPr>
    <p:cSldViewPr snapToGrid="0">
      <p:cViewPr varScale="1">
        <p:scale>
          <a:sx n="91" d="100"/>
          <a:sy n="91" d="100"/>
        </p:scale>
        <p:origin x="350" y="797"/>
      </p:cViewPr>
      <p:guideLst>
        <p:guide orient="horz" pos="2160"/>
        <p:guide pos="3840"/>
        <p:guide orient="horz" pos="663"/>
        <p:guide orient="horz" pos="3725"/>
        <p:guide pos="194"/>
        <p:guide pos="7476"/>
        <p:guide pos="5760"/>
      </p:guideLst>
    </p:cSldViewPr>
  </p:slideViewPr>
  <p:notesTextViewPr>
    <p:cViewPr>
      <p:scale>
        <a:sx n="1" d="1"/>
        <a:sy n="1" d="1"/>
      </p:scale>
      <p:origin x="0" y="0"/>
    </p:cViewPr>
  </p:notesTextViewPr>
  <p:notesViewPr>
    <p:cSldViewPr snapToGrid="0">
      <p:cViewPr>
        <p:scale>
          <a:sx n="1" d="2"/>
          <a:sy n="1" d="2"/>
        </p:scale>
        <p:origin x="3480" y="48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7.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2.xml"/><Relationship Id="rId20" Type="http://schemas.openxmlformats.org/officeDocument/2006/relationships/slide" Target="slides/slide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64749E-0F2B-4CAB-866D-BE1B4B1FD81A}" type="datetime1">
              <a:rPr lang="en-US" smtClean="0"/>
              <a:t>12/11/2024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C7A860-3F0B-4D7B-8D3E-A283B1C3351C}" type="slidenum">
              <a:rPr lang="en-US" smtClean="0"/>
              <a:t>‹#›</a:t>
            </a:fld>
            <a:endParaRPr lang="en-US"/>
          </a:p>
        </p:txBody>
      </p:sp>
    </p:spTree>
    <p:extLst>
      <p:ext uri="{BB962C8B-B14F-4D97-AF65-F5344CB8AC3E}">
        <p14:creationId xmlns:p14="http://schemas.microsoft.com/office/powerpoint/2010/main" val="22524875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34F412-D7A3-45D2-8F22-DB8C156B74C5}" type="datetime1">
              <a:rPr lang="en-US" smtClean="0"/>
              <a:t>12/11/2024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17CB7-4C6B-4954-A766-005A0AA46718}" type="slidenum">
              <a:rPr lang="en-US" smtClean="0"/>
              <a:t>‹#›</a:t>
            </a:fld>
            <a:endParaRPr lang="en-US"/>
          </a:p>
        </p:txBody>
      </p:sp>
    </p:spTree>
    <p:extLst>
      <p:ext uri="{BB962C8B-B14F-4D97-AF65-F5344CB8AC3E}">
        <p14:creationId xmlns:p14="http://schemas.microsoft.com/office/powerpoint/2010/main" val="382254446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D234F412-D7A3-45D2-8F22-DB8C156B74C5}" type="datetime1">
              <a:rPr lang="en-US" smtClean="0"/>
              <a:t>12/11/2024</a:t>
            </a:fld>
            <a:endParaRPr lang="en-US"/>
          </a:p>
        </p:txBody>
      </p:sp>
      <p:sp>
        <p:nvSpPr>
          <p:cNvPr id="5" name="Slide Number Placeholder 4"/>
          <p:cNvSpPr>
            <a:spLocks noGrp="1"/>
          </p:cNvSpPr>
          <p:nvPr>
            <p:ph type="sldNum" sz="quarter" idx="5"/>
          </p:nvPr>
        </p:nvSpPr>
        <p:spPr/>
        <p:txBody>
          <a:bodyPr/>
          <a:lstStyle/>
          <a:p>
            <a:fld id="{C1F17CB7-4C6B-4954-A766-005A0AA46718}" type="slidenum">
              <a:rPr lang="en-US" smtClean="0"/>
              <a:t>4</a:t>
            </a:fld>
            <a:endParaRPr lang="en-US"/>
          </a:p>
        </p:txBody>
      </p:sp>
    </p:spTree>
    <p:extLst>
      <p:ext uri="{BB962C8B-B14F-4D97-AF65-F5344CB8AC3E}">
        <p14:creationId xmlns:p14="http://schemas.microsoft.com/office/powerpoint/2010/main" val="3365483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D234F412-D7A3-45D2-8F22-DB8C156B74C5}" type="datetime1">
              <a:rPr lang="en-US" smtClean="0"/>
              <a:t>12/11/2024</a:t>
            </a:fld>
            <a:endParaRPr lang="en-US"/>
          </a:p>
        </p:txBody>
      </p:sp>
      <p:sp>
        <p:nvSpPr>
          <p:cNvPr id="5" name="Slide Number Placeholder 4"/>
          <p:cNvSpPr>
            <a:spLocks noGrp="1"/>
          </p:cNvSpPr>
          <p:nvPr>
            <p:ph type="sldNum" sz="quarter" idx="5"/>
          </p:nvPr>
        </p:nvSpPr>
        <p:spPr/>
        <p:txBody>
          <a:bodyPr/>
          <a:lstStyle/>
          <a:p>
            <a:fld id="{C1F17CB7-4C6B-4954-A766-005A0AA46718}" type="slidenum">
              <a:rPr lang="en-US" smtClean="0"/>
              <a:t>7</a:t>
            </a:fld>
            <a:endParaRPr lang="en-US"/>
          </a:p>
        </p:txBody>
      </p:sp>
    </p:spTree>
    <p:extLst>
      <p:ext uri="{BB962C8B-B14F-4D97-AF65-F5344CB8AC3E}">
        <p14:creationId xmlns:p14="http://schemas.microsoft.com/office/powerpoint/2010/main" val="27992703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0.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59F989-7D31-4BCA-952B-DE228B1C438A}"/>
              </a:ext>
            </a:extLst>
          </p:cNvPr>
          <p:cNvSpPr/>
          <p:nvPr userDrawn="1"/>
        </p:nvSpPr>
        <p:spPr>
          <a:xfrm>
            <a:off x="-1" y="0"/>
            <a:ext cx="12192001" cy="68580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6AC7130-3C8F-42A9-80CD-1DB6181BD35C}"/>
              </a:ext>
            </a:extLst>
          </p:cNvPr>
          <p:cNvSpPr txBox="1"/>
          <p:nvPr userDrawn="1"/>
        </p:nvSpPr>
        <p:spPr>
          <a:xfrm>
            <a:off x="1634790" y="6074645"/>
            <a:ext cx="2276965" cy="338554"/>
          </a:xfrm>
          <a:prstGeom prst="rect">
            <a:avLst/>
          </a:prstGeom>
          <a:noFill/>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bg2">
                    <a:lumMod val="10000"/>
                  </a:schemeClr>
                </a:solidFill>
                <a:effectLst/>
                <a:uLnTx/>
                <a:uFillTx/>
              </a:rPr>
              <a:t>simplifyhealthcare.com</a:t>
            </a:r>
            <a:endParaRPr kumimoji="0" lang="en-IN" sz="1600" b="0" i="0" u="none" strike="noStrike" kern="0" cap="none" spc="0" normalizeH="0" baseline="0" noProof="0">
              <a:ln>
                <a:noFill/>
              </a:ln>
              <a:solidFill>
                <a:schemeClr val="bg2">
                  <a:lumMod val="10000"/>
                </a:schemeClr>
              </a:solidFill>
              <a:effectLst/>
              <a:uLnTx/>
              <a:uFillTx/>
            </a:endParaRPr>
          </a:p>
        </p:txBody>
      </p:sp>
      <p:pic>
        <p:nvPicPr>
          <p:cNvPr id="12" name="Picture 11">
            <a:extLst>
              <a:ext uri="{FF2B5EF4-FFF2-40B4-BE49-F238E27FC236}">
                <a16:creationId xmlns:a16="http://schemas.microsoft.com/office/drawing/2014/main" id="{732AB70E-D872-4777-9964-1A78CE4C78A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30637" y="531875"/>
            <a:ext cx="2775159" cy="711713"/>
          </a:xfrm>
          <a:prstGeom prst="rect">
            <a:avLst/>
          </a:prstGeom>
        </p:spPr>
      </p:pic>
      <p:sp>
        <p:nvSpPr>
          <p:cNvPr id="16" name="Picture Placeholder 2">
            <a:extLst>
              <a:ext uri="{FF2B5EF4-FFF2-40B4-BE49-F238E27FC236}">
                <a16:creationId xmlns:a16="http://schemas.microsoft.com/office/drawing/2014/main" id="{6E602667-BC52-4167-8EB3-014F63DBBA66}"/>
              </a:ext>
            </a:extLst>
          </p:cNvPr>
          <p:cNvSpPr>
            <a:spLocks noGrp="1"/>
          </p:cNvSpPr>
          <p:nvPr>
            <p:ph type="pic" sz="quarter" idx="10" hasCustomPrompt="1"/>
          </p:nvPr>
        </p:nvSpPr>
        <p:spPr>
          <a:xfrm>
            <a:off x="530637" y="4888183"/>
            <a:ext cx="4654096" cy="1079957"/>
          </a:xfrm>
          <a:prstGeom prst="rect">
            <a:avLst/>
          </a:prstGeom>
        </p:spPr>
        <p:txBody>
          <a:bodyPr anchor="ctr">
            <a:normAutofit/>
          </a:bodyPr>
          <a:lstStyle>
            <a:lvl1pPr marL="0" indent="0" algn="ctr">
              <a:buNone/>
              <a:defRPr sz="2000">
                <a:solidFill>
                  <a:schemeClr val="tx1">
                    <a:lumMod val="50000"/>
                  </a:schemeClr>
                </a:solidFill>
              </a:defRPr>
            </a:lvl1pPr>
          </a:lstStyle>
          <a:p>
            <a:r>
              <a:rPr lang="en-US"/>
              <a:t>Client Logo</a:t>
            </a:r>
          </a:p>
        </p:txBody>
      </p:sp>
      <p:sp>
        <p:nvSpPr>
          <p:cNvPr id="13" name="Title 1">
            <a:extLst>
              <a:ext uri="{FF2B5EF4-FFF2-40B4-BE49-F238E27FC236}">
                <a16:creationId xmlns:a16="http://schemas.microsoft.com/office/drawing/2014/main" id="{DAA32154-D136-4BAD-BE4F-2337B5DF7089}"/>
              </a:ext>
            </a:extLst>
          </p:cNvPr>
          <p:cNvSpPr>
            <a:spLocks noGrp="1"/>
          </p:cNvSpPr>
          <p:nvPr>
            <p:ph type="title"/>
          </p:nvPr>
        </p:nvSpPr>
        <p:spPr>
          <a:xfrm>
            <a:off x="530637" y="1646773"/>
            <a:ext cx="4654096" cy="3011431"/>
          </a:xfrm>
          <a:prstGeom prst="rect">
            <a:avLst/>
          </a:prstGeom>
        </p:spPr>
        <p:txBody>
          <a:bodyPr tIns="0" anchor="ctr">
            <a:normAutofit/>
          </a:bodyPr>
          <a:lstStyle>
            <a:lvl1pPr algn="l">
              <a:lnSpc>
                <a:spcPct val="100000"/>
              </a:lnSpc>
              <a:defRPr sz="4000">
                <a:solidFill>
                  <a:srgbClr val="013668"/>
                </a:solidFill>
                <a:latin typeface="Roboto Slab" pitchFamily="2" charset="0"/>
                <a:ea typeface="Roboto Slab" pitchFamily="2" charset="0"/>
              </a:defRPr>
            </a:lvl1pPr>
          </a:lstStyle>
          <a:p>
            <a:r>
              <a:rPr lang="en-US"/>
              <a:t>Click to edit Master title style</a:t>
            </a:r>
            <a:endParaRPr lang="en-AU"/>
          </a:p>
        </p:txBody>
      </p:sp>
      <p:sp>
        <p:nvSpPr>
          <p:cNvPr id="6" name="Text Placeholder 2">
            <a:extLst>
              <a:ext uri="{FF2B5EF4-FFF2-40B4-BE49-F238E27FC236}">
                <a16:creationId xmlns:a16="http://schemas.microsoft.com/office/drawing/2014/main" id="{25A0B628-3B49-909E-14A2-BF455C3EB8C2}"/>
              </a:ext>
            </a:extLst>
          </p:cNvPr>
          <p:cNvSpPr>
            <a:spLocks noGrp="1"/>
          </p:cNvSpPr>
          <p:nvPr>
            <p:ph idx="1" hasCustomPrompt="1"/>
          </p:nvPr>
        </p:nvSpPr>
        <p:spPr>
          <a:xfrm>
            <a:off x="9250532" y="530352"/>
            <a:ext cx="2410831" cy="449742"/>
          </a:xfrm>
          <a:prstGeom prst="rect">
            <a:avLst/>
          </a:prstGeom>
        </p:spPr>
        <p:txBody>
          <a:bodyPr vert="horz" lIns="91440" tIns="45720" rIns="91440" bIns="45720" rtlCol="0" anchor="ctr">
            <a:noAutofit/>
          </a:bodyPr>
          <a:lstStyle>
            <a:lvl1pPr marL="0" indent="0" algn="ctr">
              <a:buNone/>
              <a:defRPr sz="1600" b="1">
                <a:solidFill>
                  <a:schemeClr val="bg2">
                    <a:lumMod val="10000"/>
                  </a:schemeClr>
                </a:solidFill>
              </a:defRPr>
            </a:lvl1pPr>
            <a:lvl2pPr marL="457145" indent="0">
              <a:buNone/>
              <a:defRPr sz="1600"/>
            </a:lvl2pPr>
            <a:lvl3pPr marL="914291" indent="0">
              <a:buNone/>
              <a:defRPr sz="1600"/>
            </a:lvl3pPr>
            <a:lvl4pPr marL="1371436" indent="0">
              <a:buNone/>
              <a:defRPr sz="1600"/>
            </a:lvl4pPr>
            <a:lvl5pPr marL="1828583" indent="0">
              <a:buNone/>
              <a:defRPr sz="1600"/>
            </a:lvl5pPr>
          </a:lstStyle>
          <a:p>
            <a:pPr lvl="0"/>
            <a:r>
              <a:rPr lang="en-US"/>
              <a:t>Insert Date</a:t>
            </a:r>
          </a:p>
        </p:txBody>
      </p:sp>
      <p:pic>
        <p:nvPicPr>
          <p:cNvPr id="3" name="Picture 2">
            <a:extLst>
              <a:ext uri="{FF2B5EF4-FFF2-40B4-BE49-F238E27FC236}">
                <a16:creationId xmlns:a16="http://schemas.microsoft.com/office/drawing/2014/main" id="{36894692-7699-B683-E820-6346B3F55C2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5328339" y="883922"/>
            <a:ext cx="6720054" cy="5090156"/>
          </a:xfrm>
          <a:prstGeom prst="rect">
            <a:avLst/>
          </a:prstGeom>
        </p:spPr>
      </p:pic>
    </p:spTree>
    <p:extLst>
      <p:ext uri="{BB962C8B-B14F-4D97-AF65-F5344CB8AC3E}">
        <p14:creationId xmlns:p14="http://schemas.microsoft.com/office/powerpoint/2010/main" val="3521534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9" name="Text Placeholder 2">
            <a:extLst>
              <a:ext uri="{FF2B5EF4-FFF2-40B4-BE49-F238E27FC236}">
                <a16:creationId xmlns:a16="http://schemas.microsoft.com/office/drawing/2014/main" id="{38C09F61-8995-BF79-B563-8145BE3C01DA}"/>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a:extLst>
              <a:ext uri="{FF2B5EF4-FFF2-40B4-BE49-F238E27FC236}">
                <a16:creationId xmlns:a16="http://schemas.microsoft.com/office/drawing/2014/main" id="{DF81886F-B211-E191-EF97-7903DA29E5AB}"/>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4" name="TextBox 13">
            <a:extLst>
              <a:ext uri="{FF2B5EF4-FFF2-40B4-BE49-F238E27FC236}">
                <a16:creationId xmlns:a16="http://schemas.microsoft.com/office/drawing/2014/main" id="{48DCD669-E63D-1195-CCAD-81625D2E8EAB}"/>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Slide Number Placeholder 4">
            <a:extLst>
              <a:ext uri="{FF2B5EF4-FFF2-40B4-BE49-F238E27FC236}">
                <a16:creationId xmlns:a16="http://schemas.microsoft.com/office/drawing/2014/main" id="{D6F81756-2416-CBCC-D52B-BDD1A290073A}"/>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7" name="Straight Connector 16">
            <a:extLst>
              <a:ext uri="{FF2B5EF4-FFF2-40B4-BE49-F238E27FC236}">
                <a16:creationId xmlns:a16="http://schemas.microsoft.com/office/drawing/2014/main" id="{17A436D0-9AAB-2CBC-D2A0-FD25677B95E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5822439"/>
          </a:xfrm>
          <a:prstGeom prst="rect">
            <a:avLst/>
          </a:prstGeom>
          <a:solidFill>
            <a:srgbClr val="013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chemeClr val="bg1"/>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629919" y="2034236"/>
            <a:ext cx="3484881" cy="3852334"/>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2D2A9AE-70C6-E831-6DEE-DAD3F88DC2C7}"/>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058770D5-A3AF-97A1-FB62-D6A7BF063EF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9FDA5B58-2650-C373-C975-67149B70416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329E0BCA-2004-31DE-6C1A-2CE0F56E26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D59132F7-6932-0062-8B9E-3BF521F1DBD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ED924A20-7459-DC5B-3D85-65767F240C9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a:extLst>
              <a:ext uri="{FF2B5EF4-FFF2-40B4-BE49-F238E27FC236}">
                <a16:creationId xmlns:a16="http://schemas.microsoft.com/office/drawing/2014/main" id="{51DC7EFC-E75B-55D1-0FD7-4ADB2447D17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15853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F849C50-377D-4511-86AE-BA197481EA1F}"/>
              </a:ext>
            </a:extLst>
          </p:cNvPr>
          <p:cNvSpPr/>
          <p:nvPr userDrawn="1"/>
        </p:nvSpPr>
        <p:spPr>
          <a:xfrm>
            <a:off x="326477" y="344045"/>
            <a:ext cx="11539046" cy="3577714"/>
          </a:xfrm>
          <a:prstGeom prst="rect">
            <a:avLst/>
          </a:prstGeom>
          <a:solidFill>
            <a:srgbClr val="013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Placeholder 1">
            <a:extLst>
              <a:ext uri="{FF2B5EF4-FFF2-40B4-BE49-F238E27FC236}">
                <a16:creationId xmlns:a16="http://schemas.microsoft.com/office/drawing/2014/main" id="{7B60FCAB-6680-42F0-8CA0-600107A8AD5F}"/>
              </a:ext>
            </a:extLst>
          </p:cNvPr>
          <p:cNvSpPr>
            <a:spLocks noGrp="1"/>
          </p:cNvSpPr>
          <p:nvPr>
            <p:ph type="title"/>
          </p:nvPr>
        </p:nvSpPr>
        <p:spPr>
          <a:xfrm>
            <a:off x="838200" y="1531291"/>
            <a:ext cx="10515600" cy="912442"/>
          </a:xfrm>
          <a:prstGeom prst="rect">
            <a:avLst/>
          </a:prstGeom>
        </p:spPr>
        <p:txBody>
          <a:bodyPr vert="horz" lIns="0" tIns="0" rIns="0" bIns="0" rtlCol="0" anchor="ctr">
            <a:normAutofit/>
          </a:bodyPr>
          <a:lstStyle>
            <a:lvl1pPr algn="ctr">
              <a:defRPr sz="3600">
                <a:solidFill>
                  <a:schemeClr val="bg1"/>
                </a:solidFill>
                <a:latin typeface="Roboto Slab" pitchFamily="2" charset="0"/>
                <a:ea typeface="Roboto Slab" pitchFamily="2" charset="0"/>
              </a:defRPr>
            </a:lvl1pPr>
          </a:lstStyle>
          <a:p>
            <a:r>
              <a:rPr lang="en-US"/>
              <a:t>Click to edit Master title style</a:t>
            </a:r>
          </a:p>
        </p:txBody>
      </p:sp>
      <p:sp>
        <p:nvSpPr>
          <p:cNvPr id="4" name="TextBox 3">
            <a:extLst>
              <a:ext uri="{FF2B5EF4-FFF2-40B4-BE49-F238E27FC236}">
                <a16:creationId xmlns:a16="http://schemas.microsoft.com/office/drawing/2014/main" id="{85C928CF-06AB-0DAA-98D4-8FAC4F3EF587}"/>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5" name="TextBox 4">
            <a:extLst>
              <a:ext uri="{FF2B5EF4-FFF2-40B4-BE49-F238E27FC236}">
                <a16:creationId xmlns:a16="http://schemas.microsoft.com/office/drawing/2014/main" id="{2B39A7C4-6823-BF87-C37D-D80F1CAC1C68}"/>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6" name="Straight Connector 5">
            <a:extLst>
              <a:ext uri="{FF2B5EF4-FFF2-40B4-BE49-F238E27FC236}">
                <a16:creationId xmlns:a16="http://schemas.microsoft.com/office/drawing/2014/main" id="{13575EF4-E1B0-6F81-DB42-F3257160C35A}"/>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4">
            <a:extLst>
              <a:ext uri="{FF2B5EF4-FFF2-40B4-BE49-F238E27FC236}">
                <a16:creationId xmlns:a16="http://schemas.microsoft.com/office/drawing/2014/main" id="{C873603D-E6C0-DCF3-23C8-B425C44A84B3}"/>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8" name="Straight Connector 7">
            <a:extLst>
              <a:ext uri="{FF2B5EF4-FFF2-40B4-BE49-F238E27FC236}">
                <a16:creationId xmlns:a16="http://schemas.microsoft.com/office/drawing/2014/main" id="{C4D2AEAB-2DC9-A124-1B19-890AFA1BFC9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744454C5-7585-FD97-2F69-B4D5CB0CE85E}"/>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a:extLst>
              <a:ext uri="{FF2B5EF4-FFF2-40B4-BE49-F238E27FC236}">
                <a16:creationId xmlns:a16="http://schemas.microsoft.com/office/drawing/2014/main" id="{20A0DC7D-D71B-C89B-60E7-2BE65C4B2BA0}"/>
              </a:ext>
            </a:extLst>
          </p:cNvPr>
          <p:cNvGrpSpPr/>
          <p:nvPr userDrawn="1"/>
        </p:nvGrpSpPr>
        <p:grpSpPr>
          <a:xfrm>
            <a:off x="11024982" y="105669"/>
            <a:ext cx="838405" cy="102643"/>
            <a:chOff x="11024982" y="105669"/>
            <a:chExt cx="838405" cy="102643"/>
          </a:xfrm>
        </p:grpSpPr>
        <p:sp>
          <p:nvSpPr>
            <p:cNvPr id="11" name="Oval 10">
              <a:extLst>
                <a:ext uri="{FF2B5EF4-FFF2-40B4-BE49-F238E27FC236}">
                  <a16:creationId xmlns:a16="http://schemas.microsoft.com/office/drawing/2014/main" id="{7FBF3C0A-4E6D-3FB5-7A6D-F4DD1DF5BAE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D5FAC7B4-994A-5AB1-AF31-024F995BF571}"/>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7F741F20-F2D2-E045-47FD-63C1AD8D09F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6EBFD111-831F-D3CF-137C-337ABB1ABF8D}"/>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9DF9D74F-0E95-FF6E-B96B-C188143A09AE}"/>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9" name="Picture 8">
            <a:extLst>
              <a:ext uri="{FF2B5EF4-FFF2-40B4-BE49-F238E27FC236}">
                <a16:creationId xmlns:a16="http://schemas.microsoft.com/office/drawing/2014/main" id="{767FD5B3-7DC0-54F6-DDB2-07AAF9A98D4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97235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3B3FC8FB-0943-B888-3CA9-B155B905A435}"/>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500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531509"/>
            <a:ext cx="7827429" cy="561659"/>
          </a:xfrm>
          <a:prstGeom prst="rect">
            <a:avLst/>
          </a:prstGeom>
        </p:spPr>
        <p:txBody>
          <a:bodyPr>
            <a:noAutofit/>
          </a:bodyPr>
          <a:lstStyle>
            <a:lvl1pPr algn="ctr">
              <a:defRPr sz="2800">
                <a:solidFill>
                  <a:srgbClr val="000000"/>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7" name="Graphic 6">
            <a:extLst>
              <a:ext uri="{FF2B5EF4-FFF2-40B4-BE49-F238E27FC236}">
                <a16:creationId xmlns:a16="http://schemas.microsoft.com/office/drawing/2014/main" id="{B21A92F9-A1C8-F68A-F44E-E1FD0623D7B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6365" y="1817219"/>
            <a:ext cx="3159271" cy="1669900"/>
          </a:xfrm>
          <a:prstGeom prst="rect">
            <a:avLst/>
          </a:prstGeom>
        </p:spPr>
      </p:pic>
    </p:spTree>
    <p:extLst>
      <p:ext uri="{BB962C8B-B14F-4D97-AF65-F5344CB8AC3E}">
        <p14:creationId xmlns:p14="http://schemas.microsoft.com/office/powerpoint/2010/main" val="252991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FC2851A6-4A31-BD54-7474-486F3A7BA9D6}"/>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9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dirty="0"/>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rgbClr val="000000"/>
                </a:solidFill>
              </a:defRPr>
            </a:lvl1pPr>
            <a:lvl2pPr marL="457200" indent="-228600">
              <a:lnSpc>
                <a:spcPct val="100000"/>
              </a:lnSpc>
              <a:spcBef>
                <a:spcPts val="600"/>
              </a:spcBef>
              <a:buFont typeface="Courier New" panose="02070309020205020404" pitchFamily="49" charset="0"/>
              <a:buChar char="o"/>
              <a:defRPr sz="1800">
                <a:solidFill>
                  <a:srgbClr val="000000"/>
                </a:solidFill>
              </a:defRPr>
            </a:lvl2pPr>
            <a:lvl3pPr marL="685800" indent="-228600">
              <a:lnSpc>
                <a:spcPct val="100000"/>
              </a:lnSpc>
              <a:spcBef>
                <a:spcPts val="600"/>
              </a:spcBef>
              <a:buFont typeface="Wingdings" panose="05000000000000000000" pitchFamily="2" charset="2"/>
              <a:buChar char="§"/>
              <a:defRPr sz="1600">
                <a:solidFill>
                  <a:srgbClr val="000000"/>
                </a:solidFill>
              </a:defRPr>
            </a:lvl3pPr>
            <a:lvl4pPr marL="914400" indent="-228600">
              <a:lnSpc>
                <a:spcPct val="100000"/>
              </a:lnSpc>
              <a:spcBef>
                <a:spcPts val="600"/>
              </a:spcBef>
              <a:buFont typeface="Wingdings" panose="05000000000000000000" pitchFamily="2" charset="2"/>
              <a:buChar char="q"/>
              <a:defRPr sz="1400">
                <a:solidFill>
                  <a:srgbClr val="000000"/>
                </a:solidFill>
              </a:defRPr>
            </a:lvl4pPr>
            <a:lvl5pPr marL="1143000" indent="-228600">
              <a:lnSpc>
                <a:spcPct val="100000"/>
              </a:lnSpc>
              <a:spcBef>
                <a:spcPts val="600"/>
              </a:spcBef>
              <a:buFont typeface="Wingdings" panose="05000000000000000000" pitchFamily="2" charset="2"/>
              <a:buChar char="v"/>
              <a:defRPr sz="1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C7EFCCE7-3DCC-2743-324A-E384A093E80B}"/>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0529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rgbClr val="000000"/>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FDB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649980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 name="Text Placeholder 2">
            <a:extLst>
              <a:ext uri="{FF2B5EF4-FFF2-40B4-BE49-F238E27FC236}">
                <a16:creationId xmlns:a16="http://schemas.microsoft.com/office/drawing/2014/main" id="{84BDEE36-8614-5D6B-172A-D1DD75034585}"/>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477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dirty="0"/>
              <a:t>Click to edit Master title style</a:t>
            </a:r>
            <a:endParaRPr lang="en-AU" dirty="0"/>
          </a:p>
        </p:txBody>
      </p:sp>
      <p:pic>
        <p:nvPicPr>
          <p:cNvPr id="5" name="Picture 4">
            <a:extLst>
              <a:ext uri="{FF2B5EF4-FFF2-40B4-BE49-F238E27FC236}">
                <a16:creationId xmlns:a16="http://schemas.microsoft.com/office/drawing/2014/main" id="{3D80FF73-235C-4DAA-A2E1-12BDCFABFE4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566621" y="2095130"/>
            <a:ext cx="3058759" cy="1080000"/>
          </a:xfrm>
          <a:prstGeom prst="rect">
            <a:avLst/>
          </a:prstGeom>
        </p:spPr>
      </p:pic>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3507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93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B4D0F73C-CBAD-0C90-16AF-E92F1FB9F18F}"/>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963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59F989-7D31-4BCA-952B-DE228B1C438A}"/>
              </a:ext>
            </a:extLst>
          </p:cNvPr>
          <p:cNvSpPr/>
          <p:nvPr userDrawn="1"/>
        </p:nvSpPr>
        <p:spPr>
          <a:xfrm>
            <a:off x="-1" y="1281852"/>
            <a:ext cx="12192001" cy="4294296"/>
          </a:xfrm>
          <a:prstGeom prst="rect">
            <a:avLst/>
          </a:prstGeom>
          <a:solidFill>
            <a:srgbClr val="0A3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6AC7130-3C8F-42A9-80CD-1DB6181BD35C}"/>
              </a:ext>
            </a:extLst>
          </p:cNvPr>
          <p:cNvSpPr txBox="1"/>
          <p:nvPr userDrawn="1"/>
        </p:nvSpPr>
        <p:spPr>
          <a:xfrm>
            <a:off x="9498630" y="6051516"/>
            <a:ext cx="2276965" cy="338554"/>
          </a:xfrm>
          <a:prstGeom prst="rect">
            <a:avLst/>
          </a:prstGeom>
          <a:noFill/>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bg2">
                    <a:lumMod val="10000"/>
                  </a:schemeClr>
                </a:solidFill>
                <a:effectLst/>
                <a:uLnTx/>
                <a:uFillTx/>
              </a:rPr>
              <a:t>simplifyhealthcare.com</a:t>
            </a:r>
            <a:endParaRPr kumimoji="0" lang="en-IN" sz="1600" b="0" i="0" u="none" strike="noStrike" kern="0" cap="none" spc="0" normalizeH="0" baseline="0" noProof="0">
              <a:ln>
                <a:noFill/>
              </a:ln>
              <a:solidFill>
                <a:schemeClr val="bg2">
                  <a:lumMod val="10000"/>
                </a:schemeClr>
              </a:solidFill>
              <a:effectLst/>
              <a:uLnTx/>
              <a:uFillTx/>
            </a:endParaRPr>
          </a:p>
        </p:txBody>
      </p:sp>
      <p:pic>
        <p:nvPicPr>
          <p:cNvPr id="12" name="Picture 11">
            <a:extLst>
              <a:ext uri="{FF2B5EF4-FFF2-40B4-BE49-F238E27FC236}">
                <a16:creationId xmlns:a16="http://schemas.microsoft.com/office/drawing/2014/main" id="{732AB70E-D872-4777-9964-1A78CE4C78A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30637" y="325082"/>
            <a:ext cx="2775159" cy="711713"/>
          </a:xfrm>
          <a:prstGeom prst="rect">
            <a:avLst/>
          </a:prstGeom>
        </p:spPr>
      </p:pic>
      <p:sp>
        <p:nvSpPr>
          <p:cNvPr id="16" name="Picture Placeholder 2">
            <a:extLst>
              <a:ext uri="{FF2B5EF4-FFF2-40B4-BE49-F238E27FC236}">
                <a16:creationId xmlns:a16="http://schemas.microsoft.com/office/drawing/2014/main" id="{6E602667-BC52-4167-8EB3-014F63DBBA66}"/>
              </a:ext>
            </a:extLst>
          </p:cNvPr>
          <p:cNvSpPr>
            <a:spLocks noGrp="1"/>
          </p:cNvSpPr>
          <p:nvPr>
            <p:ph type="pic" sz="quarter" idx="10" hasCustomPrompt="1"/>
          </p:nvPr>
        </p:nvSpPr>
        <p:spPr>
          <a:xfrm>
            <a:off x="416405" y="5805544"/>
            <a:ext cx="4654096" cy="830498"/>
          </a:xfrm>
          <a:prstGeom prst="rect">
            <a:avLst/>
          </a:prstGeom>
        </p:spPr>
        <p:txBody>
          <a:bodyPr anchor="ctr">
            <a:normAutofit/>
          </a:bodyPr>
          <a:lstStyle>
            <a:lvl1pPr marL="0" indent="0" algn="ctr">
              <a:buNone/>
              <a:defRPr sz="2000">
                <a:solidFill>
                  <a:schemeClr val="tx1">
                    <a:lumMod val="50000"/>
                  </a:schemeClr>
                </a:solidFill>
              </a:defRPr>
            </a:lvl1pPr>
          </a:lstStyle>
          <a:p>
            <a:r>
              <a:rPr lang="en-US"/>
              <a:t>Client Logo</a:t>
            </a:r>
          </a:p>
        </p:txBody>
      </p:sp>
      <p:sp>
        <p:nvSpPr>
          <p:cNvPr id="13" name="Title 1">
            <a:extLst>
              <a:ext uri="{FF2B5EF4-FFF2-40B4-BE49-F238E27FC236}">
                <a16:creationId xmlns:a16="http://schemas.microsoft.com/office/drawing/2014/main" id="{DAA32154-D136-4BAD-BE4F-2337B5DF7089}"/>
              </a:ext>
            </a:extLst>
          </p:cNvPr>
          <p:cNvSpPr>
            <a:spLocks noGrp="1"/>
          </p:cNvSpPr>
          <p:nvPr>
            <p:ph type="title"/>
          </p:nvPr>
        </p:nvSpPr>
        <p:spPr>
          <a:xfrm>
            <a:off x="530637" y="1923285"/>
            <a:ext cx="4654096" cy="3011431"/>
          </a:xfrm>
          <a:prstGeom prst="rect">
            <a:avLst/>
          </a:prstGeom>
        </p:spPr>
        <p:txBody>
          <a:bodyPr tIns="0" anchor="ctr">
            <a:normAutofit/>
          </a:bodyPr>
          <a:lstStyle>
            <a:lvl1pPr algn="l">
              <a:lnSpc>
                <a:spcPct val="100000"/>
              </a:lnSpc>
              <a:defRPr sz="4000">
                <a:solidFill>
                  <a:schemeClr val="bg1"/>
                </a:solidFill>
                <a:latin typeface="Roboto Slab" pitchFamily="2" charset="0"/>
                <a:ea typeface="Roboto Slab" pitchFamily="2" charset="0"/>
              </a:defRPr>
            </a:lvl1pPr>
          </a:lstStyle>
          <a:p>
            <a:r>
              <a:rPr lang="en-US"/>
              <a:t>Click to edit Master title style</a:t>
            </a:r>
            <a:endParaRPr lang="en-AU"/>
          </a:p>
        </p:txBody>
      </p:sp>
      <p:sp>
        <p:nvSpPr>
          <p:cNvPr id="6" name="Text Placeholder 2">
            <a:extLst>
              <a:ext uri="{FF2B5EF4-FFF2-40B4-BE49-F238E27FC236}">
                <a16:creationId xmlns:a16="http://schemas.microsoft.com/office/drawing/2014/main" id="{25A0B628-3B49-909E-14A2-BF455C3EB8C2}"/>
              </a:ext>
            </a:extLst>
          </p:cNvPr>
          <p:cNvSpPr>
            <a:spLocks noGrp="1"/>
          </p:cNvSpPr>
          <p:nvPr>
            <p:ph idx="1" hasCustomPrompt="1"/>
          </p:nvPr>
        </p:nvSpPr>
        <p:spPr>
          <a:xfrm>
            <a:off x="9250532" y="456068"/>
            <a:ext cx="2410831" cy="449742"/>
          </a:xfrm>
          <a:prstGeom prst="rect">
            <a:avLst/>
          </a:prstGeom>
        </p:spPr>
        <p:txBody>
          <a:bodyPr vert="horz" lIns="91440" tIns="45720" rIns="91440" bIns="45720" rtlCol="0" anchor="ctr">
            <a:noAutofit/>
          </a:bodyPr>
          <a:lstStyle>
            <a:lvl1pPr marL="0" indent="0" algn="ctr">
              <a:buNone/>
              <a:defRPr sz="1600" b="1">
                <a:solidFill>
                  <a:schemeClr val="bg2">
                    <a:lumMod val="10000"/>
                  </a:schemeClr>
                </a:solidFill>
              </a:defRPr>
            </a:lvl1pPr>
            <a:lvl2pPr marL="457145" indent="0">
              <a:buNone/>
              <a:defRPr sz="1600"/>
            </a:lvl2pPr>
            <a:lvl3pPr marL="914291" indent="0">
              <a:buNone/>
              <a:defRPr sz="1600"/>
            </a:lvl3pPr>
            <a:lvl4pPr marL="1371436" indent="0">
              <a:buNone/>
              <a:defRPr sz="1600"/>
            </a:lvl4pPr>
            <a:lvl5pPr marL="1828583" indent="0">
              <a:buNone/>
              <a:defRPr sz="1600"/>
            </a:lvl5pPr>
          </a:lstStyle>
          <a:p>
            <a:pPr lvl="0"/>
            <a:r>
              <a:rPr lang="en-US"/>
              <a:t>Insert Date</a:t>
            </a:r>
          </a:p>
        </p:txBody>
      </p:sp>
      <p:pic>
        <p:nvPicPr>
          <p:cNvPr id="4" name="Picture 3" descr="A picture containing logo&#10;&#10;Description automatically generated">
            <a:extLst>
              <a:ext uri="{FF2B5EF4-FFF2-40B4-BE49-F238E27FC236}">
                <a16:creationId xmlns:a16="http://schemas.microsoft.com/office/drawing/2014/main" id="{1F4196A6-3290-2653-3D27-01648853A7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19519" y="1069906"/>
            <a:ext cx="5565364" cy="4718188"/>
          </a:xfrm>
          <a:prstGeom prst="rect">
            <a:avLst/>
          </a:prstGeom>
        </p:spPr>
      </p:pic>
    </p:spTree>
    <p:extLst>
      <p:ext uri="{BB962C8B-B14F-4D97-AF65-F5344CB8AC3E}">
        <p14:creationId xmlns:p14="http://schemas.microsoft.com/office/powerpoint/2010/main" val="399030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dirty="0"/>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rgbClr val="000000"/>
                </a:solidFill>
              </a:defRPr>
            </a:lvl1pPr>
            <a:lvl2pPr marL="457200" indent="-228600">
              <a:lnSpc>
                <a:spcPct val="100000"/>
              </a:lnSpc>
              <a:spcBef>
                <a:spcPts val="600"/>
              </a:spcBef>
              <a:buFont typeface="Courier New" panose="02070309020205020404" pitchFamily="49" charset="0"/>
              <a:buChar char="o"/>
              <a:defRPr sz="1800">
                <a:solidFill>
                  <a:srgbClr val="000000"/>
                </a:solidFill>
              </a:defRPr>
            </a:lvl2pPr>
            <a:lvl3pPr marL="685800" indent="-228600">
              <a:lnSpc>
                <a:spcPct val="100000"/>
              </a:lnSpc>
              <a:spcBef>
                <a:spcPts val="600"/>
              </a:spcBef>
              <a:buFont typeface="Wingdings" panose="05000000000000000000" pitchFamily="2" charset="2"/>
              <a:buChar char="§"/>
              <a:defRPr sz="1600">
                <a:solidFill>
                  <a:srgbClr val="000000"/>
                </a:solidFill>
              </a:defRPr>
            </a:lvl3pPr>
            <a:lvl4pPr marL="914400" indent="-228600">
              <a:lnSpc>
                <a:spcPct val="100000"/>
              </a:lnSpc>
              <a:spcBef>
                <a:spcPts val="600"/>
              </a:spcBef>
              <a:buFont typeface="Wingdings" panose="05000000000000000000" pitchFamily="2" charset="2"/>
              <a:buChar char="q"/>
              <a:defRPr sz="1400">
                <a:solidFill>
                  <a:srgbClr val="000000"/>
                </a:solidFill>
              </a:defRPr>
            </a:lvl4pPr>
            <a:lvl5pPr marL="1143000" indent="-2286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4A586E4D-5ABB-C45C-6858-FB6754E405E3}"/>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698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FFFFFF"/>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42370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AE202C4E-37E3-481C-3358-610CA8A3C461}"/>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407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 name="Picture 2" descr="Logo&#10;&#10;Description automatically generated">
            <a:extLst>
              <a:ext uri="{FF2B5EF4-FFF2-40B4-BE49-F238E27FC236}">
                <a16:creationId xmlns:a16="http://schemas.microsoft.com/office/drawing/2014/main" id="{27ED823C-1C7E-D082-B1FB-1E5C44AC390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51098" y="2121155"/>
            <a:ext cx="4489805" cy="1080000"/>
          </a:xfrm>
          <a:prstGeom prst="rect">
            <a:avLst/>
          </a:prstGeom>
        </p:spPr>
      </p:pic>
    </p:spTree>
    <p:extLst>
      <p:ext uri="{BB962C8B-B14F-4D97-AF65-F5344CB8AC3E}">
        <p14:creationId xmlns:p14="http://schemas.microsoft.com/office/powerpoint/2010/main" val="269770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93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66AB2D4A-E21C-8524-0E0D-74B7C6EDAFE7}"/>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138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rgbClr val="000000"/>
                </a:solidFill>
              </a:defRPr>
            </a:lvl1pPr>
            <a:lvl2pPr marL="457200" indent="-228600">
              <a:lnSpc>
                <a:spcPct val="100000"/>
              </a:lnSpc>
              <a:spcBef>
                <a:spcPts val="600"/>
              </a:spcBef>
              <a:buFont typeface="Courier New" panose="02070309020205020404" pitchFamily="49" charset="0"/>
              <a:buChar char="o"/>
              <a:defRPr sz="1800">
                <a:solidFill>
                  <a:srgbClr val="000000"/>
                </a:solidFill>
              </a:defRPr>
            </a:lvl2pPr>
            <a:lvl3pPr marL="685800" indent="-228600">
              <a:lnSpc>
                <a:spcPct val="100000"/>
              </a:lnSpc>
              <a:spcBef>
                <a:spcPts val="600"/>
              </a:spcBef>
              <a:buFont typeface="Wingdings" panose="05000000000000000000" pitchFamily="2" charset="2"/>
              <a:buChar char="§"/>
              <a:defRPr sz="1600">
                <a:solidFill>
                  <a:srgbClr val="000000"/>
                </a:solidFill>
              </a:defRPr>
            </a:lvl3pPr>
            <a:lvl4pPr marL="914400" indent="-228600">
              <a:lnSpc>
                <a:spcPct val="100000"/>
              </a:lnSpc>
              <a:spcBef>
                <a:spcPts val="600"/>
              </a:spcBef>
              <a:buFont typeface="Wingdings" panose="05000000000000000000" pitchFamily="2" charset="2"/>
              <a:buChar char="q"/>
              <a:defRPr sz="1400">
                <a:solidFill>
                  <a:srgbClr val="000000"/>
                </a:solidFill>
              </a:defRPr>
            </a:lvl4pPr>
            <a:lvl5pPr marL="1143000" indent="-228600">
              <a:lnSpc>
                <a:spcPct val="100000"/>
              </a:lnSpc>
              <a:spcBef>
                <a:spcPts val="600"/>
              </a:spcBef>
              <a:buFont typeface="Wingdings" panose="05000000000000000000" pitchFamily="2" charset="2"/>
              <a:buChar char="v"/>
              <a:defRPr sz="1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6500204D-199E-9A09-8D6A-F275E1C4BA26}"/>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017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FFFFFF"/>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82070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1B6D3E93-4F25-541E-C574-49930663CC95}"/>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9125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descr="Logo&#10;&#10;Description automatically generated">
            <a:extLst>
              <a:ext uri="{FF2B5EF4-FFF2-40B4-BE49-F238E27FC236}">
                <a16:creationId xmlns:a16="http://schemas.microsoft.com/office/drawing/2014/main" id="{409413D9-3972-9079-E913-C1A290CA573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16116" y="2121155"/>
            <a:ext cx="4959768" cy="1080000"/>
          </a:xfrm>
          <a:prstGeom prst="rect">
            <a:avLst/>
          </a:prstGeom>
        </p:spPr>
      </p:pic>
    </p:spTree>
    <p:extLst>
      <p:ext uri="{BB962C8B-B14F-4D97-AF65-F5344CB8AC3E}">
        <p14:creationId xmlns:p14="http://schemas.microsoft.com/office/powerpoint/2010/main" val="130891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93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37869C4F-8438-E47D-D69A-3286ADA06F56}"/>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18379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59F989-7D31-4BCA-952B-DE228B1C438A}"/>
              </a:ext>
            </a:extLst>
          </p:cNvPr>
          <p:cNvSpPr/>
          <p:nvPr userDrawn="1"/>
        </p:nvSpPr>
        <p:spPr>
          <a:xfrm>
            <a:off x="-1" y="0"/>
            <a:ext cx="12192001" cy="68580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5D41F37-88F8-DFF9-F41A-D744A459C20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140171" y="497065"/>
            <a:ext cx="7051828" cy="5863870"/>
          </a:xfrm>
          <a:prstGeom prst="rect">
            <a:avLst/>
          </a:prstGeom>
        </p:spPr>
      </p:pic>
      <p:sp>
        <p:nvSpPr>
          <p:cNvPr id="9" name="TextBox 8">
            <a:extLst>
              <a:ext uri="{FF2B5EF4-FFF2-40B4-BE49-F238E27FC236}">
                <a16:creationId xmlns:a16="http://schemas.microsoft.com/office/drawing/2014/main" id="{E6AC7130-3C8F-42A9-80CD-1DB6181BD35C}"/>
              </a:ext>
            </a:extLst>
          </p:cNvPr>
          <p:cNvSpPr txBox="1"/>
          <p:nvPr userDrawn="1"/>
        </p:nvSpPr>
        <p:spPr>
          <a:xfrm>
            <a:off x="1634790" y="6074645"/>
            <a:ext cx="2276965" cy="338554"/>
          </a:xfrm>
          <a:prstGeom prst="rect">
            <a:avLst/>
          </a:prstGeom>
          <a:noFill/>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bg2">
                    <a:lumMod val="10000"/>
                  </a:schemeClr>
                </a:solidFill>
                <a:effectLst/>
                <a:uLnTx/>
                <a:uFillTx/>
              </a:rPr>
              <a:t>simplifyhealthcare.com</a:t>
            </a:r>
            <a:endParaRPr kumimoji="0" lang="en-IN" sz="1600" b="0" i="0" u="none" strike="noStrike" kern="0" cap="none" spc="0" normalizeH="0" baseline="0" noProof="0">
              <a:ln>
                <a:noFill/>
              </a:ln>
              <a:solidFill>
                <a:schemeClr val="bg2">
                  <a:lumMod val="10000"/>
                </a:schemeClr>
              </a:solidFill>
              <a:effectLst/>
              <a:uLnTx/>
              <a:uFillTx/>
            </a:endParaRPr>
          </a:p>
        </p:txBody>
      </p:sp>
      <p:pic>
        <p:nvPicPr>
          <p:cNvPr id="12" name="Picture 11">
            <a:extLst>
              <a:ext uri="{FF2B5EF4-FFF2-40B4-BE49-F238E27FC236}">
                <a16:creationId xmlns:a16="http://schemas.microsoft.com/office/drawing/2014/main" id="{732AB70E-D872-4777-9964-1A78CE4C78A6}"/>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30637" y="531875"/>
            <a:ext cx="2775159" cy="711713"/>
          </a:xfrm>
          <a:prstGeom prst="rect">
            <a:avLst/>
          </a:prstGeom>
        </p:spPr>
      </p:pic>
      <p:sp>
        <p:nvSpPr>
          <p:cNvPr id="16" name="Picture Placeholder 2">
            <a:extLst>
              <a:ext uri="{FF2B5EF4-FFF2-40B4-BE49-F238E27FC236}">
                <a16:creationId xmlns:a16="http://schemas.microsoft.com/office/drawing/2014/main" id="{6E602667-BC52-4167-8EB3-014F63DBBA66}"/>
              </a:ext>
            </a:extLst>
          </p:cNvPr>
          <p:cNvSpPr>
            <a:spLocks noGrp="1"/>
          </p:cNvSpPr>
          <p:nvPr>
            <p:ph type="pic" sz="quarter" idx="10" hasCustomPrompt="1"/>
          </p:nvPr>
        </p:nvSpPr>
        <p:spPr>
          <a:xfrm>
            <a:off x="530637" y="4888183"/>
            <a:ext cx="4654096" cy="1079957"/>
          </a:xfrm>
          <a:prstGeom prst="rect">
            <a:avLst/>
          </a:prstGeom>
        </p:spPr>
        <p:txBody>
          <a:bodyPr anchor="ctr">
            <a:normAutofit/>
          </a:bodyPr>
          <a:lstStyle>
            <a:lvl1pPr marL="0" indent="0" algn="ctr">
              <a:buNone/>
              <a:defRPr sz="2000">
                <a:solidFill>
                  <a:schemeClr val="tx1">
                    <a:lumMod val="50000"/>
                  </a:schemeClr>
                </a:solidFill>
              </a:defRPr>
            </a:lvl1pPr>
          </a:lstStyle>
          <a:p>
            <a:r>
              <a:rPr lang="en-US"/>
              <a:t>Client Logo</a:t>
            </a:r>
          </a:p>
        </p:txBody>
      </p:sp>
      <p:sp>
        <p:nvSpPr>
          <p:cNvPr id="17" name="Text Placeholder 2">
            <a:extLst>
              <a:ext uri="{FF2B5EF4-FFF2-40B4-BE49-F238E27FC236}">
                <a16:creationId xmlns:a16="http://schemas.microsoft.com/office/drawing/2014/main" id="{3C898A8E-816E-430F-BA93-F2EC003D5E59}"/>
              </a:ext>
            </a:extLst>
          </p:cNvPr>
          <p:cNvSpPr>
            <a:spLocks noGrp="1"/>
          </p:cNvSpPr>
          <p:nvPr>
            <p:ph idx="1" hasCustomPrompt="1"/>
          </p:nvPr>
        </p:nvSpPr>
        <p:spPr>
          <a:xfrm>
            <a:off x="9250532" y="530352"/>
            <a:ext cx="2410831" cy="449742"/>
          </a:xfrm>
          <a:prstGeom prst="rect">
            <a:avLst/>
          </a:prstGeom>
        </p:spPr>
        <p:txBody>
          <a:bodyPr vert="horz" lIns="91440" tIns="45720" rIns="91440" bIns="45720" rtlCol="0" anchor="ctr">
            <a:noAutofit/>
          </a:bodyPr>
          <a:lstStyle>
            <a:lvl1pPr marL="0" indent="0" algn="ctr">
              <a:buNone/>
              <a:defRPr sz="1600" b="1">
                <a:solidFill>
                  <a:schemeClr val="bg2">
                    <a:lumMod val="10000"/>
                  </a:schemeClr>
                </a:solidFill>
              </a:defRPr>
            </a:lvl1pPr>
            <a:lvl2pPr marL="457145" indent="0">
              <a:buNone/>
              <a:defRPr sz="1600"/>
            </a:lvl2pPr>
            <a:lvl3pPr marL="914291" indent="0">
              <a:buNone/>
              <a:defRPr sz="1600"/>
            </a:lvl3pPr>
            <a:lvl4pPr marL="1371436" indent="0">
              <a:buNone/>
              <a:defRPr sz="1600"/>
            </a:lvl4pPr>
            <a:lvl5pPr marL="1828583" indent="0">
              <a:buNone/>
              <a:defRPr sz="1600"/>
            </a:lvl5pPr>
          </a:lstStyle>
          <a:p>
            <a:pPr lvl="0"/>
            <a:r>
              <a:rPr lang="en-US"/>
              <a:t>Insert Date</a:t>
            </a:r>
          </a:p>
        </p:txBody>
      </p:sp>
      <p:sp>
        <p:nvSpPr>
          <p:cNvPr id="13" name="Title 1">
            <a:extLst>
              <a:ext uri="{FF2B5EF4-FFF2-40B4-BE49-F238E27FC236}">
                <a16:creationId xmlns:a16="http://schemas.microsoft.com/office/drawing/2014/main" id="{DAA32154-D136-4BAD-BE4F-2337B5DF7089}"/>
              </a:ext>
            </a:extLst>
          </p:cNvPr>
          <p:cNvSpPr>
            <a:spLocks noGrp="1"/>
          </p:cNvSpPr>
          <p:nvPr>
            <p:ph type="title"/>
          </p:nvPr>
        </p:nvSpPr>
        <p:spPr>
          <a:xfrm>
            <a:off x="530637" y="1646773"/>
            <a:ext cx="4654096" cy="3011431"/>
          </a:xfrm>
          <a:prstGeom prst="rect">
            <a:avLst/>
          </a:prstGeom>
        </p:spPr>
        <p:txBody>
          <a:bodyPr tIns="0" anchor="ctr">
            <a:normAutofit/>
          </a:bodyPr>
          <a:lstStyle>
            <a:lvl1pPr algn="l">
              <a:lnSpc>
                <a:spcPct val="100000"/>
              </a:lnSpc>
              <a:defRPr sz="4000">
                <a:solidFill>
                  <a:srgbClr val="013668"/>
                </a:solidFill>
                <a:latin typeface="Roboto Slab" pitchFamily="2" charset="0"/>
                <a:ea typeface="Roboto Slab" pitchFamily="2" charset="0"/>
              </a:defRPr>
            </a:lvl1pPr>
          </a:lstStyle>
          <a:p>
            <a:r>
              <a:rPr lang="en-US"/>
              <a:t>Click to edit Master title style</a:t>
            </a:r>
            <a:endParaRPr lang="en-AU"/>
          </a:p>
        </p:txBody>
      </p:sp>
    </p:spTree>
    <p:extLst>
      <p:ext uri="{BB962C8B-B14F-4D97-AF65-F5344CB8AC3E}">
        <p14:creationId xmlns:p14="http://schemas.microsoft.com/office/powerpoint/2010/main" val="18428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4A77D701-E5C5-1788-0C25-CE0FC026615B}"/>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9761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FFFFFF"/>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04797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6CD3DE16-C007-E41E-8404-40B5C7323BD4}"/>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8983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 name="Picture 2" descr="Logo&#10;&#10;Description automatically generated">
            <a:extLst>
              <a:ext uri="{FF2B5EF4-FFF2-40B4-BE49-F238E27FC236}">
                <a16:creationId xmlns:a16="http://schemas.microsoft.com/office/drawing/2014/main" id="{A2E75BE2-0518-B881-CD7D-2E1DAA77578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3882" y="2121155"/>
            <a:ext cx="5844236" cy="1080000"/>
          </a:xfrm>
          <a:prstGeom prst="rect">
            <a:avLst/>
          </a:prstGeom>
        </p:spPr>
      </p:pic>
    </p:spTree>
    <p:extLst>
      <p:ext uri="{BB962C8B-B14F-4D97-AF65-F5344CB8AC3E}">
        <p14:creationId xmlns:p14="http://schemas.microsoft.com/office/powerpoint/2010/main" val="99060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93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 Placeholder 2">
            <a:extLst>
              <a:ext uri="{FF2B5EF4-FFF2-40B4-BE49-F238E27FC236}">
                <a16:creationId xmlns:a16="http://schemas.microsoft.com/office/drawing/2014/main" id="{EFD42FBC-8F56-3E63-DEEB-297AE02805C1}"/>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9453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328E333A-6040-15E5-1EA6-11B8CE378EED}"/>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9543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FFFFFF"/>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77637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14FFB38D-F896-BE4D-6BE9-5A8986166023}"/>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4489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descr="Logo&#10;&#10;Description automatically generated">
            <a:extLst>
              <a:ext uri="{FF2B5EF4-FFF2-40B4-BE49-F238E27FC236}">
                <a16:creationId xmlns:a16="http://schemas.microsoft.com/office/drawing/2014/main" id="{01B3D94A-E2DF-CB3A-F021-885EF9EBB3C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10760" y="2121155"/>
            <a:ext cx="5770480" cy="1080000"/>
          </a:xfrm>
          <a:prstGeom prst="rect">
            <a:avLst/>
          </a:prstGeom>
        </p:spPr>
      </p:pic>
    </p:spTree>
    <p:extLst>
      <p:ext uri="{BB962C8B-B14F-4D97-AF65-F5344CB8AC3E}">
        <p14:creationId xmlns:p14="http://schemas.microsoft.com/office/powerpoint/2010/main" val="229964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93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CCDD29B4-DE8E-1ADA-ADE9-1119AFC583DA}"/>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2548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F00047-0488-F6AD-E54E-3BAB4C9EBEA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3709"/>
            <a:ext cx="12201285" cy="6857999"/>
          </a:xfrm>
          <a:prstGeom prst="rect">
            <a:avLst/>
          </a:prstGeom>
        </p:spPr>
      </p:pic>
      <p:sp>
        <p:nvSpPr>
          <p:cNvPr id="9" name="TextBox 8">
            <a:extLst>
              <a:ext uri="{FF2B5EF4-FFF2-40B4-BE49-F238E27FC236}">
                <a16:creationId xmlns:a16="http://schemas.microsoft.com/office/drawing/2014/main" id="{E6AC7130-3C8F-42A9-80CD-1DB6181BD35C}"/>
              </a:ext>
            </a:extLst>
          </p:cNvPr>
          <p:cNvSpPr txBox="1"/>
          <p:nvPr userDrawn="1"/>
        </p:nvSpPr>
        <p:spPr>
          <a:xfrm>
            <a:off x="1634790" y="6074645"/>
            <a:ext cx="2276965" cy="338554"/>
          </a:xfrm>
          <a:prstGeom prst="rect">
            <a:avLst/>
          </a:prstGeom>
          <a:noFill/>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bg2">
                    <a:lumMod val="10000"/>
                  </a:schemeClr>
                </a:solidFill>
                <a:effectLst/>
                <a:uLnTx/>
                <a:uFillTx/>
              </a:rPr>
              <a:t>simplifyhealthcare.com</a:t>
            </a:r>
            <a:endParaRPr kumimoji="0" lang="en-IN" sz="1600" b="0" i="0" u="none" strike="noStrike" kern="0" cap="none" spc="0" normalizeH="0" baseline="0" noProof="0">
              <a:ln>
                <a:noFill/>
              </a:ln>
              <a:solidFill>
                <a:schemeClr val="bg2">
                  <a:lumMod val="10000"/>
                </a:schemeClr>
              </a:solidFill>
              <a:effectLst/>
              <a:uLnTx/>
              <a:uFillTx/>
            </a:endParaRPr>
          </a:p>
        </p:txBody>
      </p:sp>
      <p:sp>
        <p:nvSpPr>
          <p:cNvPr id="16" name="Picture Placeholder 2">
            <a:extLst>
              <a:ext uri="{FF2B5EF4-FFF2-40B4-BE49-F238E27FC236}">
                <a16:creationId xmlns:a16="http://schemas.microsoft.com/office/drawing/2014/main" id="{6E602667-BC52-4167-8EB3-014F63DBBA66}"/>
              </a:ext>
            </a:extLst>
          </p:cNvPr>
          <p:cNvSpPr>
            <a:spLocks noGrp="1"/>
          </p:cNvSpPr>
          <p:nvPr>
            <p:ph type="pic" sz="quarter" idx="10" hasCustomPrompt="1"/>
          </p:nvPr>
        </p:nvSpPr>
        <p:spPr>
          <a:xfrm>
            <a:off x="530637" y="4888183"/>
            <a:ext cx="4654096" cy="1079957"/>
          </a:xfrm>
          <a:prstGeom prst="rect">
            <a:avLst/>
          </a:prstGeom>
        </p:spPr>
        <p:txBody>
          <a:bodyPr anchor="ctr">
            <a:normAutofit/>
          </a:bodyPr>
          <a:lstStyle>
            <a:lvl1pPr marL="0" indent="0" algn="ctr">
              <a:buNone/>
              <a:defRPr sz="2000">
                <a:solidFill>
                  <a:schemeClr val="tx1">
                    <a:lumMod val="50000"/>
                  </a:schemeClr>
                </a:solidFill>
              </a:defRPr>
            </a:lvl1pPr>
          </a:lstStyle>
          <a:p>
            <a:r>
              <a:rPr lang="en-US"/>
              <a:t>Client Logo</a:t>
            </a:r>
          </a:p>
        </p:txBody>
      </p:sp>
      <p:sp>
        <p:nvSpPr>
          <p:cNvPr id="17" name="Text Placeholder 2">
            <a:extLst>
              <a:ext uri="{FF2B5EF4-FFF2-40B4-BE49-F238E27FC236}">
                <a16:creationId xmlns:a16="http://schemas.microsoft.com/office/drawing/2014/main" id="{3C898A8E-816E-430F-BA93-F2EC003D5E59}"/>
              </a:ext>
            </a:extLst>
          </p:cNvPr>
          <p:cNvSpPr>
            <a:spLocks noGrp="1"/>
          </p:cNvSpPr>
          <p:nvPr>
            <p:ph idx="1" hasCustomPrompt="1"/>
          </p:nvPr>
        </p:nvSpPr>
        <p:spPr>
          <a:xfrm>
            <a:off x="9250532" y="530352"/>
            <a:ext cx="2410831" cy="449742"/>
          </a:xfrm>
          <a:prstGeom prst="rect">
            <a:avLst/>
          </a:prstGeom>
        </p:spPr>
        <p:txBody>
          <a:bodyPr vert="horz" lIns="91440" tIns="45720" rIns="91440" bIns="45720" rtlCol="0" anchor="ctr">
            <a:noAutofit/>
          </a:bodyPr>
          <a:lstStyle>
            <a:lvl1pPr marL="0" indent="0" algn="ctr">
              <a:buNone/>
              <a:defRPr sz="1600" b="1">
                <a:solidFill>
                  <a:schemeClr val="bg2">
                    <a:lumMod val="10000"/>
                  </a:schemeClr>
                </a:solidFill>
              </a:defRPr>
            </a:lvl1pPr>
            <a:lvl2pPr marL="457145" indent="0">
              <a:buNone/>
              <a:defRPr sz="1600"/>
            </a:lvl2pPr>
            <a:lvl3pPr marL="914291" indent="0">
              <a:buNone/>
              <a:defRPr sz="1600"/>
            </a:lvl3pPr>
            <a:lvl4pPr marL="1371436" indent="0">
              <a:buNone/>
              <a:defRPr sz="1600"/>
            </a:lvl4pPr>
            <a:lvl5pPr marL="1828583" indent="0">
              <a:buNone/>
              <a:defRPr sz="1600"/>
            </a:lvl5pPr>
          </a:lstStyle>
          <a:p>
            <a:pPr lvl="0"/>
            <a:r>
              <a:rPr lang="en-US"/>
              <a:t>Insert Date</a:t>
            </a:r>
          </a:p>
        </p:txBody>
      </p:sp>
      <p:sp>
        <p:nvSpPr>
          <p:cNvPr id="13" name="Title 1">
            <a:extLst>
              <a:ext uri="{FF2B5EF4-FFF2-40B4-BE49-F238E27FC236}">
                <a16:creationId xmlns:a16="http://schemas.microsoft.com/office/drawing/2014/main" id="{DAA32154-D136-4BAD-BE4F-2337B5DF7089}"/>
              </a:ext>
            </a:extLst>
          </p:cNvPr>
          <p:cNvSpPr>
            <a:spLocks noGrp="1"/>
          </p:cNvSpPr>
          <p:nvPr>
            <p:ph type="title"/>
          </p:nvPr>
        </p:nvSpPr>
        <p:spPr>
          <a:xfrm>
            <a:off x="530637" y="1646773"/>
            <a:ext cx="4654096" cy="3011431"/>
          </a:xfrm>
          <a:prstGeom prst="rect">
            <a:avLst/>
          </a:prstGeom>
        </p:spPr>
        <p:txBody>
          <a:bodyPr tIns="0" anchor="ctr">
            <a:normAutofit/>
          </a:bodyPr>
          <a:lstStyle>
            <a:lvl1pPr algn="l">
              <a:lnSpc>
                <a:spcPct val="100000"/>
              </a:lnSpc>
              <a:defRPr sz="4000">
                <a:solidFill>
                  <a:srgbClr val="013668"/>
                </a:solidFill>
                <a:latin typeface="Roboto Slab" pitchFamily="2" charset="0"/>
                <a:ea typeface="Roboto Slab" pitchFamily="2" charset="0"/>
              </a:defRPr>
            </a:lvl1pPr>
          </a:lstStyle>
          <a:p>
            <a:r>
              <a:rPr lang="en-US"/>
              <a:t>Click to edit Master title style</a:t>
            </a:r>
            <a:endParaRPr lang="en-AU"/>
          </a:p>
        </p:txBody>
      </p:sp>
      <p:pic>
        <p:nvPicPr>
          <p:cNvPr id="2" name="Picture 1">
            <a:extLst>
              <a:ext uri="{FF2B5EF4-FFF2-40B4-BE49-F238E27FC236}">
                <a16:creationId xmlns:a16="http://schemas.microsoft.com/office/drawing/2014/main" id="{3438BE59-B300-DAB4-2708-4C860D6CE0EC}"/>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30637" y="531875"/>
            <a:ext cx="2775159" cy="711713"/>
          </a:xfrm>
          <a:prstGeom prst="rect">
            <a:avLst/>
          </a:prstGeom>
        </p:spPr>
      </p:pic>
    </p:spTree>
    <p:extLst>
      <p:ext uri="{BB962C8B-B14F-4D97-AF65-F5344CB8AC3E}">
        <p14:creationId xmlns:p14="http://schemas.microsoft.com/office/powerpoint/2010/main" val="216035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dirty="0"/>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2E58D33F-B97F-A267-F1A5-BF9D6114E782}"/>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6042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FFFFFF"/>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119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14007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F9F73EA5-2A56-08D8-009E-47FF047B1D7D}"/>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7179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 name="Picture 2" descr="Logo&#10;&#10;Description automatically generated">
            <a:extLst>
              <a:ext uri="{FF2B5EF4-FFF2-40B4-BE49-F238E27FC236}">
                <a16:creationId xmlns:a16="http://schemas.microsoft.com/office/drawing/2014/main" id="{E17B6CFD-C9C1-06F4-2F56-1B00CED54BA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0891" y="2121155"/>
            <a:ext cx="3110218" cy="1080000"/>
          </a:xfrm>
          <a:prstGeom prst="rect">
            <a:avLst/>
          </a:prstGeom>
        </p:spPr>
      </p:pic>
    </p:spTree>
    <p:extLst>
      <p:ext uri="{BB962C8B-B14F-4D97-AF65-F5344CB8AC3E}">
        <p14:creationId xmlns:p14="http://schemas.microsoft.com/office/powerpoint/2010/main" val="4110834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D7E7BC89-E586-BBEA-952E-E1DD18DF2184}"/>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6638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chemeClr val="bg1"/>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6211AA5C-F474-76FB-3B86-E5C137A98A68}"/>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7287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FFFFFF"/>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2C56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74189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44FFE182-C863-AF9A-830C-EDD4ED168915}"/>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747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descr="Logo&#10;&#10;Description automatically generated">
            <a:extLst>
              <a:ext uri="{FF2B5EF4-FFF2-40B4-BE49-F238E27FC236}">
                <a16:creationId xmlns:a16="http://schemas.microsoft.com/office/drawing/2014/main" id="{2E055B28-B4D0-F2C9-BBBA-29093D0396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7249" y="2121155"/>
            <a:ext cx="2837502" cy="1080000"/>
          </a:xfrm>
          <a:prstGeom prst="rect">
            <a:avLst/>
          </a:prstGeom>
        </p:spPr>
      </p:pic>
    </p:spTree>
    <p:extLst>
      <p:ext uri="{BB962C8B-B14F-4D97-AF65-F5344CB8AC3E}">
        <p14:creationId xmlns:p14="http://schemas.microsoft.com/office/powerpoint/2010/main" val="275338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B12B262C-2FD3-05B6-59C6-0ED1E065727E}"/>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426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29B0A-96AC-D8CA-FB50-3434166A8B34}"/>
              </a:ext>
            </a:extLst>
          </p:cNvPr>
          <p:cNvSpPr/>
          <p:nvPr userDrawn="1"/>
        </p:nvSpPr>
        <p:spPr>
          <a:xfrm>
            <a:off x="326477" y="344045"/>
            <a:ext cx="11539046" cy="5812898"/>
          </a:xfrm>
          <a:prstGeom prst="rect">
            <a:avLst/>
          </a:prstGeom>
          <a:solidFill>
            <a:srgbClr val="013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1374457" y="2799951"/>
            <a:ext cx="3417765" cy="901086"/>
          </a:xfrm>
          <a:prstGeom prst="rect">
            <a:avLst/>
          </a:prstGeom>
          <a:noFill/>
        </p:spPr>
        <p:txBody>
          <a:bodyPr vert="horz" lIns="0" tIns="0" rIns="0" bIns="0" rtlCol="0" anchor="ctr" anchorCtr="0">
            <a:normAutofit/>
          </a:bodyPr>
          <a:lstStyle>
            <a:lvl1pPr>
              <a:lnSpc>
                <a:spcPct val="100000"/>
              </a:lnSpc>
              <a:defRPr sz="2800">
                <a:solidFill>
                  <a:schemeClr val="bg1"/>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5211192" y="1538382"/>
            <a:ext cx="5606351" cy="3424224"/>
          </a:xfrm>
          <a:prstGeom prst="rect">
            <a:avLst/>
          </a:prstGeom>
          <a:noFill/>
        </p:spPr>
        <p:txBody>
          <a:bodyPr vert="horz" lIns="0" tIns="0" rIns="0" bIns="0" rtlCol="0" anchor="ctr">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E88037B6-9C9D-A4CB-2C44-A967B9E0F91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
        <p:nvSpPr>
          <p:cNvPr id="13" name="TextBox 12">
            <a:extLst>
              <a:ext uri="{FF2B5EF4-FFF2-40B4-BE49-F238E27FC236}">
                <a16:creationId xmlns:a16="http://schemas.microsoft.com/office/drawing/2014/main" id="{DF81886F-B211-E191-EF97-7903DA29E5AB}"/>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4" name="TextBox 13">
            <a:extLst>
              <a:ext uri="{FF2B5EF4-FFF2-40B4-BE49-F238E27FC236}">
                <a16:creationId xmlns:a16="http://schemas.microsoft.com/office/drawing/2014/main" id="{48DCD669-E63D-1195-CCAD-81625D2E8EAB}"/>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sp>
        <p:nvSpPr>
          <p:cNvPr id="16" name="Slide Number Placeholder 4">
            <a:extLst>
              <a:ext uri="{FF2B5EF4-FFF2-40B4-BE49-F238E27FC236}">
                <a16:creationId xmlns:a16="http://schemas.microsoft.com/office/drawing/2014/main" id="{D6F81756-2416-CBCC-D52B-BDD1A290073A}"/>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7" name="Straight Connector 16">
            <a:extLst>
              <a:ext uri="{FF2B5EF4-FFF2-40B4-BE49-F238E27FC236}">
                <a16:creationId xmlns:a16="http://schemas.microsoft.com/office/drawing/2014/main" id="{17A436D0-9AAB-2CBC-D2A0-FD25677B95E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CA3C87E-B545-5838-5F3C-3DF4B83048F5}"/>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949731A4-5921-FDCE-7C15-AB71C2924673}"/>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C58B24A5-7D27-89B6-5CA5-1EAC2412C4D0}"/>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76F86931-0E4C-CBA6-37D4-DCBE7C90953D}"/>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A73C9F2A-9627-9695-E4A1-9F898C2E73B2}"/>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560B6087-33AE-ECC1-5EB5-DBC7A5C03CF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617C0550-985C-882A-77E1-0F9B0A211D95}"/>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93171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F194677C-2FE5-9452-6439-2A51D37C25DB}"/>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480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FFFFFF"/>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00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408307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2F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FA1E945B-1124-5E84-7A1E-2E9B38F18B0D}"/>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996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2F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 name="Picture 2" descr="Logo&#10;&#10;Description automatically generated">
            <a:extLst>
              <a:ext uri="{FF2B5EF4-FFF2-40B4-BE49-F238E27FC236}">
                <a16:creationId xmlns:a16="http://schemas.microsoft.com/office/drawing/2014/main" id="{948B2F13-72D5-A826-99D2-8DB5F578283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49542" y="2121155"/>
            <a:ext cx="3892916" cy="1080000"/>
          </a:xfrm>
          <a:prstGeom prst="rect">
            <a:avLst/>
          </a:prstGeom>
        </p:spPr>
      </p:pic>
    </p:spTree>
    <p:extLst>
      <p:ext uri="{BB962C8B-B14F-4D97-AF65-F5344CB8AC3E}">
        <p14:creationId xmlns:p14="http://schemas.microsoft.com/office/powerpoint/2010/main" val="112732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2F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288A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86C82A34-C9B1-6F3C-66CE-3D9ECCA4F141}"/>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6826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2F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dirty="0"/>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7F8F3E77-1B6C-3275-DACC-CC1BC75CB7AF}"/>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1022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FFFFFF"/>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2F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04099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E5F7A3-C1AC-E4F4-0A2F-AFB3358B64B5}"/>
              </a:ext>
            </a:extLst>
          </p:cNvPr>
          <p:cNvSpPr/>
          <p:nvPr userDrawn="1"/>
        </p:nvSpPr>
        <p:spPr>
          <a:xfrm>
            <a:off x="328612" y="116985"/>
            <a:ext cx="1045845" cy="80010"/>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F36EBEA-F628-6734-086F-6E98BB7A3781}"/>
              </a:ext>
            </a:extLst>
          </p:cNvPr>
          <p:cNvGrpSpPr/>
          <p:nvPr userDrawn="1"/>
        </p:nvGrpSpPr>
        <p:grpSpPr>
          <a:xfrm>
            <a:off x="11024982" y="105669"/>
            <a:ext cx="838405" cy="102643"/>
            <a:chOff x="11024982" y="105669"/>
            <a:chExt cx="838405" cy="102643"/>
          </a:xfrm>
        </p:grpSpPr>
        <p:sp>
          <p:nvSpPr>
            <p:cNvPr id="5" name="Oval 4">
              <a:extLst>
                <a:ext uri="{FF2B5EF4-FFF2-40B4-BE49-F238E27FC236}">
                  <a16:creationId xmlns:a16="http://schemas.microsoft.com/office/drawing/2014/main" id="{E84C9751-289C-9293-A69E-AFE8448473F1}"/>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3C6DEF8-EAB8-E626-02DF-F6E632BF189F}"/>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9F4F6B-0028-FF55-1EAE-BE20687A694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C9929D7-3736-4DCE-23D5-BC4BA5F166CA}"/>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49B7D05-6D11-D453-30AF-6C2E96AA8403}"/>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702F73E5-33FD-E5D5-8EF7-495724275339}"/>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981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50E1B-E949-4E82-A59B-E23C28DE5FA7}"/>
              </a:ext>
            </a:extLst>
          </p:cNvPr>
          <p:cNvSpPr/>
          <p:nvPr userDrawn="1"/>
        </p:nvSpPr>
        <p:spPr>
          <a:xfrm>
            <a:off x="0" y="0"/>
            <a:ext cx="12192000" cy="61722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2C1E-7137-4A08-9F9A-0B63906943F1}"/>
              </a:ext>
            </a:extLst>
          </p:cNvPr>
          <p:cNvSpPr>
            <a:spLocks noGrp="1"/>
          </p:cNvSpPr>
          <p:nvPr>
            <p:ph type="title"/>
          </p:nvPr>
        </p:nvSpPr>
        <p:spPr>
          <a:xfrm>
            <a:off x="2182286" y="3251447"/>
            <a:ext cx="7827429" cy="561659"/>
          </a:xfrm>
          <a:prstGeom prst="rect">
            <a:avLst/>
          </a:prstGeom>
        </p:spPr>
        <p:txBody>
          <a:bodyPr>
            <a:noAutofit/>
          </a:bodyPr>
          <a:lstStyle>
            <a:lvl1pPr algn="ctr">
              <a:defRPr sz="2800">
                <a:solidFill>
                  <a:schemeClr val="tx1">
                    <a:lumMod val="50000"/>
                  </a:schemeClr>
                </a:solidFill>
              </a:defRPr>
            </a:lvl1pPr>
          </a:lstStyle>
          <a:p>
            <a:r>
              <a:rPr lang="en-US"/>
              <a:t>Click to edit Master title style</a:t>
            </a:r>
            <a:endParaRPr lang="en-AU"/>
          </a:p>
        </p:txBody>
      </p:sp>
      <p:sp>
        <p:nvSpPr>
          <p:cNvPr id="4" name="Rectangle 3">
            <a:extLst>
              <a:ext uri="{FF2B5EF4-FFF2-40B4-BE49-F238E27FC236}">
                <a16:creationId xmlns:a16="http://schemas.microsoft.com/office/drawing/2014/main" id="{2F9DEE30-981C-B41A-748F-61FF1695AC35}"/>
              </a:ext>
            </a:extLst>
          </p:cNvPr>
          <p:cNvSpPr/>
          <p:nvPr userDrawn="1"/>
        </p:nvSpPr>
        <p:spPr>
          <a:xfrm>
            <a:off x="328612" y="116985"/>
            <a:ext cx="1045845" cy="80010"/>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D7890BB-99B5-BF90-9DD6-B185B9E3BC58}"/>
              </a:ext>
            </a:extLst>
          </p:cNvPr>
          <p:cNvGrpSpPr/>
          <p:nvPr userDrawn="1"/>
        </p:nvGrpSpPr>
        <p:grpSpPr>
          <a:xfrm>
            <a:off x="11024982" y="105669"/>
            <a:ext cx="838405" cy="102643"/>
            <a:chOff x="11024982" y="105669"/>
            <a:chExt cx="838405" cy="102643"/>
          </a:xfrm>
        </p:grpSpPr>
        <p:sp>
          <p:nvSpPr>
            <p:cNvPr id="14" name="Oval 13">
              <a:extLst>
                <a:ext uri="{FF2B5EF4-FFF2-40B4-BE49-F238E27FC236}">
                  <a16:creationId xmlns:a16="http://schemas.microsoft.com/office/drawing/2014/main" id="{3E567ADD-C1E8-6F5D-885B-F5C4B83E8305}"/>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101FE76-3E29-31D6-5180-4FF0C2DC4FC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DF88A01-FCC6-FE6E-DFF3-700064DD6129}"/>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9C6F43F6-DF0C-3084-430B-0205D84E6656}"/>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093661C-CF3E-851D-3FA8-8D90168413B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descr="Logo&#10;&#10;Description automatically generated">
            <a:extLst>
              <a:ext uri="{FF2B5EF4-FFF2-40B4-BE49-F238E27FC236}">
                <a16:creationId xmlns:a16="http://schemas.microsoft.com/office/drawing/2014/main" id="{D91047B7-866E-2C47-40AB-46693006612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0161" y="2121155"/>
            <a:ext cx="2631679" cy="1080000"/>
          </a:xfrm>
          <a:prstGeom prst="rect">
            <a:avLst/>
          </a:prstGeom>
        </p:spPr>
      </p:pic>
    </p:spTree>
    <p:extLst>
      <p:ext uri="{BB962C8B-B14F-4D97-AF65-F5344CB8AC3E}">
        <p14:creationId xmlns:p14="http://schemas.microsoft.com/office/powerpoint/2010/main" val="3207187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latin typeface="Roboto Slab" pitchFamily="2" charset="0"/>
                <a:ea typeface="Roboto Slab" pitchFamily="2" charset="0"/>
              </a:defRPr>
            </a:lvl1pPr>
          </a:lstStyle>
          <a:p>
            <a:r>
              <a:rPr lang="en-US"/>
              <a:t>Click to edit Master title style</a:t>
            </a: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10EB6A0-ABE7-FF5F-A909-DAA2DB336624}"/>
              </a:ext>
            </a:extLst>
          </p:cNvPr>
          <p:cNvSpPr/>
          <p:nvPr userDrawn="1"/>
        </p:nvSpPr>
        <p:spPr>
          <a:xfrm>
            <a:off x="0" y="-1"/>
            <a:ext cx="81857" cy="6174105"/>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B2A96E4-2FA8-E02F-C1EE-F0D5FF0CDE56}"/>
              </a:ext>
            </a:extLst>
          </p:cNvPr>
          <p:cNvSpPr/>
          <p:nvPr userDrawn="1"/>
        </p:nvSpPr>
        <p:spPr>
          <a:xfrm>
            <a:off x="328612" y="116985"/>
            <a:ext cx="1045845" cy="80010"/>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58F4E29-2525-3CF8-FD2F-B0612476A632}"/>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758C073C-BBC0-2513-4F95-0F8EE64EC2CB}"/>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2741693-E739-321B-E85D-CCA89D61E9D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BDF569-E4EC-6E41-6326-7D29DE79CC51}"/>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1204446-0E47-657B-EC40-B76815E2480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2B0EE39-437E-AA4B-A8CA-65F01C2044D8}"/>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 Placeholder 2">
            <a:extLst>
              <a:ext uri="{FF2B5EF4-FFF2-40B4-BE49-F238E27FC236}">
                <a16:creationId xmlns:a16="http://schemas.microsoft.com/office/drawing/2014/main" id="{2AC4519A-339D-27C0-866C-8C3E41F22A5F}"/>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41650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B19B553-1D79-E6E2-B989-5C2541A9CE5A}"/>
              </a:ext>
            </a:extLst>
          </p:cNvPr>
          <p:cNvSpPr/>
          <p:nvPr userDrawn="1"/>
        </p:nvSpPr>
        <p:spPr>
          <a:xfrm>
            <a:off x="326477" y="344045"/>
            <a:ext cx="11539046" cy="5812898"/>
          </a:xfrm>
          <a:prstGeom prst="rect">
            <a:avLst/>
          </a:prstGeom>
          <a:solidFill>
            <a:srgbClr val="013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chemeClr val="bg1"/>
                </a:solidFill>
                <a:latin typeface="Roboto Slab" pitchFamily="2" charset="0"/>
                <a:ea typeface="Roboto Slab" pitchFamily="2" charset="0"/>
              </a:defRPr>
            </a:lvl1pPr>
          </a:lstStyle>
          <a:p>
            <a:r>
              <a:rPr lang="en-US"/>
              <a:t>Click to edit Master title style</a:t>
            </a:r>
          </a:p>
        </p:txBody>
      </p:sp>
      <p:sp>
        <p:nvSpPr>
          <p:cNvPr id="3" name="TextBox 2">
            <a:extLst>
              <a:ext uri="{FF2B5EF4-FFF2-40B4-BE49-F238E27FC236}">
                <a16:creationId xmlns:a16="http://schemas.microsoft.com/office/drawing/2014/main" id="{155686BA-5467-DD68-3D6A-EFB2D309BCDC}"/>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4" name="TextBox 3">
            <a:extLst>
              <a:ext uri="{FF2B5EF4-FFF2-40B4-BE49-F238E27FC236}">
                <a16:creationId xmlns:a16="http://schemas.microsoft.com/office/drawing/2014/main" id="{C876A5F6-E586-7C7D-52AB-C9CDF086BBD4}"/>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sp>
        <p:nvSpPr>
          <p:cNvPr id="6" name="Slide Number Placeholder 4">
            <a:extLst>
              <a:ext uri="{FF2B5EF4-FFF2-40B4-BE49-F238E27FC236}">
                <a16:creationId xmlns:a16="http://schemas.microsoft.com/office/drawing/2014/main" id="{77006B25-F210-9CE6-3A3C-66EBDB331009}"/>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7" name="Straight Connector 6">
            <a:extLst>
              <a:ext uri="{FF2B5EF4-FFF2-40B4-BE49-F238E27FC236}">
                <a16:creationId xmlns:a16="http://schemas.microsoft.com/office/drawing/2014/main" id="{8276FD41-7910-5BF0-632B-642752F3D24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5AC619C-42CA-AF8B-8B9F-4A287F667D10}"/>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FCBF907C-61B1-E61E-EE85-4C02C4B7C707}"/>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D24DE7D9-9422-50E0-1323-217EB20BD1CA}"/>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C89137DF-54D2-681B-0AB1-A437A6013A7D}"/>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CA72BA0C-596F-7D31-6F06-D6C0CBA6511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6340038-40BF-5906-7274-01753A2E6F2E}"/>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CA0632A-1F37-740D-15CE-AAD30CBB02BC}"/>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8" name="Picture 7">
            <a:extLst>
              <a:ext uri="{FF2B5EF4-FFF2-40B4-BE49-F238E27FC236}">
                <a16:creationId xmlns:a16="http://schemas.microsoft.com/office/drawing/2014/main" id="{E655E892-B6C5-CDC1-4E0E-A6C2101B2F3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3837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BA7A13-0BC9-144B-06D2-678E074764CA}"/>
              </a:ext>
            </a:extLst>
          </p:cNvPr>
          <p:cNvSpPr/>
          <p:nvPr userDrawn="1"/>
        </p:nvSpPr>
        <p:spPr>
          <a:xfrm>
            <a:off x="328612" y="344045"/>
            <a:ext cx="4106755" cy="1821341"/>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629919" y="841457"/>
            <a:ext cx="3484881" cy="883526"/>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dirty="0"/>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6477" y="2435762"/>
            <a:ext cx="4106755" cy="3450807"/>
          </a:xfrm>
          <a:prstGeom prst="rect">
            <a:avLst/>
          </a:prstGeom>
        </p:spPr>
        <p:txBody>
          <a:bodyPr vert="horz" lIns="0" tIns="0" rIns="0" bIns="0" rtlCol="0">
            <a:normAutofit/>
          </a:bodyPr>
          <a:lstStyle>
            <a:lvl1pPr marL="228600" indent="-228600">
              <a:lnSpc>
                <a:spcPct val="100000"/>
              </a:lnSpc>
              <a:spcBef>
                <a:spcPts val="600"/>
              </a:spcBef>
              <a:buFont typeface="Arial" panose="020B0604020202020204" pitchFamily="34" charset="0"/>
              <a:buChar char="•"/>
              <a:defRPr sz="2000">
                <a:solidFill>
                  <a:schemeClr val="bg1"/>
                </a:solidFill>
              </a:defRPr>
            </a:lvl1pPr>
            <a:lvl2pPr marL="457200" indent="-228600">
              <a:lnSpc>
                <a:spcPct val="100000"/>
              </a:lnSpc>
              <a:spcBef>
                <a:spcPts val="600"/>
              </a:spcBef>
              <a:buFont typeface="Courier New" panose="02070309020205020404" pitchFamily="49" charset="0"/>
              <a:buChar char="o"/>
              <a:defRPr sz="1800">
                <a:solidFill>
                  <a:schemeClr val="bg1"/>
                </a:solidFill>
              </a:defRPr>
            </a:lvl2pPr>
            <a:lvl3pPr marL="685800" indent="-228600">
              <a:lnSpc>
                <a:spcPct val="100000"/>
              </a:lnSpc>
              <a:spcBef>
                <a:spcPts val="600"/>
              </a:spcBef>
              <a:buFont typeface="Wingdings" panose="05000000000000000000" pitchFamily="2" charset="2"/>
              <a:buChar char="§"/>
              <a:defRPr sz="1600">
                <a:solidFill>
                  <a:schemeClr val="bg1"/>
                </a:solidFill>
              </a:defRPr>
            </a:lvl3pPr>
            <a:lvl4pPr marL="914400" indent="-228600">
              <a:lnSpc>
                <a:spcPct val="100000"/>
              </a:lnSpc>
              <a:spcBef>
                <a:spcPts val="600"/>
              </a:spcBef>
              <a:buFont typeface="Wingdings" panose="05000000000000000000" pitchFamily="2" charset="2"/>
              <a:buChar char="q"/>
              <a:defRPr sz="1400">
                <a:solidFill>
                  <a:schemeClr val="bg1"/>
                </a:solidFill>
              </a:defRPr>
            </a:lvl4pPr>
            <a:lvl5pPr marL="1143000" indent="-228600">
              <a:lnSpc>
                <a:spcPct val="100000"/>
              </a:lnSpc>
              <a:spcBef>
                <a:spcPts val="600"/>
              </a:spcBef>
              <a:buFont typeface="Wingdings" panose="05000000000000000000" pitchFamily="2" charset="2"/>
              <a:buChar char="v"/>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BCB1405-AAC1-A54E-CA78-A1F510659542}"/>
              </a:ext>
            </a:extLst>
          </p:cNvPr>
          <p:cNvSpPr/>
          <p:nvPr userDrawn="1"/>
        </p:nvSpPr>
        <p:spPr>
          <a:xfrm>
            <a:off x="629919" y="604881"/>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BB43EE0-BC9B-B35C-9B34-AA047523BD5C}"/>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AD9A8705-5EBE-F90E-F06A-CD1C1AC8C30F}"/>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5953C7D-5418-9320-3B6B-3D2951401D9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91D0830-172E-142D-E04F-9AA141877D27}"/>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4C4E404-E73E-44D8-75EC-6377A1376768}"/>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1EBBA16-F16C-4FD4-7ECB-C81817EEE38A}"/>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 Placeholder 2">
            <a:extLst>
              <a:ext uri="{FF2B5EF4-FFF2-40B4-BE49-F238E27FC236}">
                <a16:creationId xmlns:a16="http://schemas.microsoft.com/office/drawing/2014/main" id="{7243F501-B64D-0C22-3DEF-3D72DC83EE25}"/>
              </a:ext>
            </a:extLst>
          </p:cNvPr>
          <p:cNvSpPr>
            <a:spLocks noGrp="1"/>
          </p:cNvSpPr>
          <p:nvPr>
            <p:ph idx="11"/>
          </p:nvPr>
        </p:nvSpPr>
        <p:spPr>
          <a:xfrm>
            <a:off x="4736672" y="334505"/>
            <a:ext cx="7126715" cy="5513185"/>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2577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5959DD-3A1C-C518-CBDF-8CFD9F8131C2}"/>
              </a:ext>
            </a:extLst>
          </p:cNvPr>
          <p:cNvSpPr/>
          <p:nvPr userDrawn="1"/>
        </p:nvSpPr>
        <p:spPr>
          <a:xfrm>
            <a:off x="326477" y="352923"/>
            <a:ext cx="11539046" cy="581289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
            <a:extLst>
              <a:ext uri="{FF2B5EF4-FFF2-40B4-BE49-F238E27FC236}">
                <a16:creationId xmlns:a16="http://schemas.microsoft.com/office/drawing/2014/main" id="{E09E4987-3206-48E6-A3A8-D6185D00DDD2}"/>
              </a:ext>
            </a:extLst>
          </p:cNvPr>
          <p:cNvSpPr>
            <a:spLocks noGrp="1"/>
          </p:cNvSpPr>
          <p:nvPr>
            <p:ph type="title"/>
          </p:nvPr>
        </p:nvSpPr>
        <p:spPr>
          <a:xfrm>
            <a:off x="838200" y="2769659"/>
            <a:ext cx="10515600" cy="632882"/>
          </a:xfrm>
          <a:prstGeom prst="rect">
            <a:avLst/>
          </a:prstGeom>
        </p:spPr>
        <p:txBody>
          <a:bodyPr vert="horz" lIns="0" tIns="0" rIns="0" bIns="0" rtlCol="0" anchor="ctr" anchorCtr="0">
            <a:normAutofit/>
          </a:bodyPr>
          <a:lstStyle>
            <a:lvl1pPr algn="ctr">
              <a:defRPr sz="3600">
                <a:solidFill>
                  <a:sysClr val="windowText" lastClr="FFFFFF"/>
                </a:solidFill>
                <a:latin typeface="Roboto Slab" pitchFamily="2" charset="0"/>
                <a:ea typeface="Roboto Slab" pitchFamily="2" charset="0"/>
              </a:defRPr>
            </a:lvl1pPr>
          </a:lstStyle>
          <a:p>
            <a:r>
              <a:rPr lang="en-US"/>
              <a:t>Click to edit Master title style</a:t>
            </a:r>
          </a:p>
        </p:txBody>
      </p:sp>
      <p:sp>
        <p:nvSpPr>
          <p:cNvPr id="2" name="Rectangle 1">
            <a:extLst>
              <a:ext uri="{FF2B5EF4-FFF2-40B4-BE49-F238E27FC236}">
                <a16:creationId xmlns:a16="http://schemas.microsoft.com/office/drawing/2014/main" id="{846A80DE-737F-9E1F-5A1B-9A5ABB35B0AA}"/>
              </a:ext>
            </a:extLst>
          </p:cNvPr>
          <p:cNvSpPr/>
          <p:nvPr userDrawn="1"/>
        </p:nvSpPr>
        <p:spPr>
          <a:xfrm>
            <a:off x="328612" y="116985"/>
            <a:ext cx="1045845" cy="80010"/>
          </a:xfrm>
          <a:prstGeom prst="rect">
            <a:avLst/>
          </a:prstGeom>
          <a:solidFill>
            <a:srgbClr val="53B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155D67D-0DD6-656E-42EB-4099F8D70F85}"/>
              </a:ext>
            </a:extLst>
          </p:cNvPr>
          <p:cNvGrpSpPr/>
          <p:nvPr userDrawn="1"/>
        </p:nvGrpSpPr>
        <p:grpSpPr>
          <a:xfrm>
            <a:off x="11024982" y="105669"/>
            <a:ext cx="838405" cy="102643"/>
            <a:chOff x="11024982" y="105669"/>
            <a:chExt cx="838405" cy="102643"/>
          </a:xfrm>
        </p:grpSpPr>
        <p:sp>
          <p:nvSpPr>
            <p:cNvPr id="9" name="Oval 8">
              <a:extLst>
                <a:ext uri="{FF2B5EF4-FFF2-40B4-BE49-F238E27FC236}">
                  <a16:creationId xmlns:a16="http://schemas.microsoft.com/office/drawing/2014/main" id="{983E145F-C076-6555-3B11-B330D661DA72}"/>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A98A6FA-2A4E-42D5-8D41-D9D5FD718D99}"/>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35ED0E2-4E8D-6A92-8C19-C397AE23590B}"/>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928C39-B654-5E21-3512-F76953EB497F}"/>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FB1E535-0660-D8E9-F6E6-20265D6C3D14}"/>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011696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3" name="TextBox 12">
            <a:extLst>
              <a:ext uri="{FF2B5EF4-FFF2-40B4-BE49-F238E27FC236}">
                <a16:creationId xmlns:a16="http://schemas.microsoft.com/office/drawing/2014/main" id="{DF81886F-B211-E191-EF97-7903DA29E5AB}"/>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4" name="TextBox 13">
            <a:extLst>
              <a:ext uri="{FF2B5EF4-FFF2-40B4-BE49-F238E27FC236}">
                <a16:creationId xmlns:a16="http://schemas.microsoft.com/office/drawing/2014/main" id="{48DCD669-E63D-1195-CCAD-81625D2E8EAB}"/>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Slide Number Placeholder 4">
            <a:extLst>
              <a:ext uri="{FF2B5EF4-FFF2-40B4-BE49-F238E27FC236}">
                <a16:creationId xmlns:a16="http://schemas.microsoft.com/office/drawing/2014/main" id="{D6F81756-2416-CBCC-D52B-BDD1A290073A}"/>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7" name="Straight Connector 16">
            <a:extLst>
              <a:ext uri="{FF2B5EF4-FFF2-40B4-BE49-F238E27FC236}">
                <a16:creationId xmlns:a16="http://schemas.microsoft.com/office/drawing/2014/main" id="{17A436D0-9AAB-2CBC-D2A0-FD25677B95E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25E75E8-ED68-1E17-7468-E432F5760054}"/>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a:extLst>
              <a:ext uri="{FF2B5EF4-FFF2-40B4-BE49-F238E27FC236}">
                <a16:creationId xmlns:a16="http://schemas.microsoft.com/office/drawing/2014/main" id="{348C9D1F-0B33-ED2D-53CF-F997809D7630}"/>
              </a:ext>
            </a:extLst>
          </p:cNvPr>
          <p:cNvGrpSpPr/>
          <p:nvPr userDrawn="1"/>
        </p:nvGrpSpPr>
        <p:grpSpPr>
          <a:xfrm>
            <a:off x="11024982" y="105669"/>
            <a:ext cx="838405" cy="102643"/>
            <a:chOff x="11024982" y="105669"/>
            <a:chExt cx="838405" cy="102643"/>
          </a:xfrm>
        </p:grpSpPr>
        <p:sp>
          <p:nvSpPr>
            <p:cNvPr id="20" name="Oval 19">
              <a:extLst>
                <a:ext uri="{FF2B5EF4-FFF2-40B4-BE49-F238E27FC236}">
                  <a16:creationId xmlns:a16="http://schemas.microsoft.com/office/drawing/2014/main" id="{417B4F3D-47A5-C136-66E0-5DD36CAB1434}"/>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7261FD9A-66D1-5D52-3F39-F2C230B52803}"/>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FEEE9745-87D2-AC8D-5582-BF6125FDAEAF}"/>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1060DDC5-9415-C1A0-4A6F-D492FCCEBAE4}"/>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A723758B-9968-1821-3D0A-35A27FFEE5DD}"/>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a:extLst>
              <a:ext uri="{FF2B5EF4-FFF2-40B4-BE49-F238E27FC236}">
                <a16:creationId xmlns:a16="http://schemas.microsoft.com/office/drawing/2014/main" id="{DF27C950-08B7-DE42-C183-CDB9228CD82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
        <p:nvSpPr>
          <p:cNvPr id="4" name="Text Placeholder 2">
            <a:extLst>
              <a:ext uri="{FF2B5EF4-FFF2-40B4-BE49-F238E27FC236}">
                <a16:creationId xmlns:a16="http://schemas.microsoft.com/office/drawing/2014/main" id="{1857E78F-31A3-AD96-9933-AAA27447FBAB}"/>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091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9A098C-7046-D5C0-83AE-750916D7DC66}"/>
              </a:ext>
            </a:extLst>
          </p:cNvPr>
          <p:cNvSpPr/>
          <p:nvPr userDrawn="1"/>
        </p:nvSpPr>
        <p:spPr>
          <a:xfrm>
            <a:off x="0" y="0"/>
            <a:ext cx="12192000" cy="615188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328612" y="328612"/>
            <a:ext cx="11534776" cy="632882"/>
          </a:xfrm>
          <a:prstGeom prst="rect">
            <a:avLst/>
          </a:prstGeom>
        </p:spPr>
        <p:txBody>
          <a:bodyPr vert="horz" lIns="0" tIns="0" rIns="0" bIns="0" rtlCol="0" anchor="t" anchorCtr="0">
            <a:normAutofit/>
          </a:bodyPr>
          <a:lstStyle>
            <a:lvl1pP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0" name="Text Placeholder 2">
            <a:extLst>
              <a:ext uri="{FF2B5EF4-FFF2-40B4-BE49-F238E27FC236}">
                <a16:creationId xmlns:a16="http://schemas.microsoft.com/office/drawing/2014/main" id="{5CE466D1-42D7-B3A4-2692-3D2CDD74DC07}"/>
              </a:ext>
            </a:extLst>
          </p:cNvPr>
          <p:cNvSpPr>
            <a:spLocks noGrp="1"/>
          </p:cNvSpPr>
          <p:nvPr>
            <p:ph idx="1"/>
          </p:nvPr>
        </p:nvSpPr>
        <p:spPr>
          <a:xfrm>
            <a:off x="328612" y="1290106"/>
            <a:ext cx="11534776" cy="4557584"/>
          </a:xfrm>
          <a:prstGeom prst="rect">
            <a:avLst/>
          </a:prstGeom>
        </p:spPr>
        <p:txBody>
          <a:bodyPr vert="horz" lIns="0" tIns="0" rIns="0" bIns="0" rtlCol="0">
            <a:normAutofit/>
          </a:bodyPr>
          <a:lstStyle>
            <a:lvl1pPr marL="216000" indent="-216000">
              <a:lnSpc>
                <a:spcPct val="100000"/>
              </a:lnSpc>
              <a:spcBef>
                <a:spcPts val="600"/>
              </a:spcBef>
              <a:buFont typeface="Arial" panose="020B0604020202020204" pitchFamily="34" charset="0"/>
              <a:buChar char="•"/>
              <a:defRPr sz="2000">
                <a:solidFill>
                  <a:srgbClr val="000000"/>
                </a:solidFill>
              </a:defRPr>
            </a:lvl1pPr>
            <a:lvl2pPr marL="432000" indent="-216000">
              <a:lnSpc>
                <a:spcPct val="100000"/>
              </a:lnSpc>
              <a:spcBef>
                <a:spcPts val="600"/>
              </a:spcBef>
              <a:buFont typeface="Courier New" panose="02070309020205020404" pitchFamily="49" charset="0"/>
              <a:buChar char="o"/>
              <a:defRPr sz="1800">
                <a:solidFill>
                  <a:srgbClr val="000000"/>
                </a:solidFill>
              </a:defRPr>
            </a:lvl2pPr>
            <a:lvl3pPr marL="648000" indent="-216000">
              <a:lnSpc>
                <a:spcPct val="100000"/>
              </a:lnSpc>
              <a:spcBef>
                <a:spcPts val="600"/>
              </a:spcBef>
              <a:buFont typeface="Wingdings" panose="05000000000000000000" pitchFamily="2" charset="2"/>
              <a:buChar char="§"/>
              <a:defRPr sz="1600">
                <a:solidFill>
                  <a:srgbClr val="000000"/>
                </a:solidFill>
              </a:defRPr>
            </a:lvl3pPr>
            <a:lvl4pPr marL="864000" indent="-216000">
              <a:lnSpc>
                <a:spcPct val="100000"/>
              </a:lnSpc>
              <a:spcBef>
                <a:spcPts val="600"/>
              </a:spcBef>
              <a:buFont typeface="Wingdings" panose="05000000000000000000" pitchFamily="2" charset="2"/>
              <a:buChar char="q"/>
              <a:defRPr sz="1400">
                <a:solidFill>
                  <a:srgbClr val="000000"/>
                </a:solidFill>
              </a:defRPr>
            </a:lvl4pPr>
            <a:lvl5pPr marL="1080000" indent="-216000">
              <a:lnSpc>
                <a:spcPct val="100000"/>
              </a:lnSpc>
              <a:spcBef>
                <a:spcPts val="600"/>
              </a:spcBef>
              <a:buFont typeface="Wingdings" panose="05000000000000000000" pitchFamily="2" charset="2"/>
              <a:buChar char="v"/>
              <a:defRPr sz="1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a:extLst>
              <a:ext uri="{FF2B5EF4-FFF2-40B4-BE49-F238E27FC236}">
                <a16:creationId xmlns:a16="http://schemas.microsoft.com/office/drawing/2014/main" id="{DF81886F-B211-E191-EF97-7903DA29E5AB}"/>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4" name="TextBox 13">
            <a:extLst>
              <a:ext uri="{FF2B5EF4-FFF2-40B4-BE49-F238E27FC236}">
                <a16:creationId xmlns:a16="http://schemas.microsoft.com/office/drawing/2014/main" id="{48DCD669-E63D-1195-CCAD-81625D2E8EAB}"/>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simplifyhealthcare.com</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6" name="Slide Number Placeholder 4">
            <a:extLst>
              <a:ext uri="{FF2B5EF4-FFF2-40B4-BE49-F238E27FC236}">
                <a16:creationId xmlns:a16="http://schemas.microsoft.com/office/drawing/2014/main" id="{D6F81756-2416-CBCC-D52B-BDD1A290073A}"/>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7" name="Straight Connector 16">
            <a:extLst>
              <a:ext uri="{FF2B5EF4-FFF2-40B4-BE49-F238E27FC236}">
                <a16:creationId xmlns:a16="http://schemas.microsoft.com/office/drawing/2014/main" id="{17A436D0-9AAB-2CBC-D2A0-FD25677B95E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D0184B3-62C7-330A-3965-3A66ED4058A8}"/>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13126273-A6FB-AEFD-4B0B-A85B9E2D70B7}"/>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EF6B7CF3-EF5C-1D39-A79D-1A36CFB4C3B4}"/>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BE9547D1-CCB1-9503-0D9A-631AC5D038A4}"/>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28C21642-3290-7966-DCE3-267B5BE8D89E}"/>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432D96DB-6F5A-51C3-745F-F50C6E43E14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609ABE86-AE07-BF4F-B75F-74047E7BF285}"/>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5" name="Picture 14">
            <a:extLst>
              <a:ext uri="{FF2B5EF4-FFF2-40B4-BE49-F238E27FC236}">
                <a16:creationId xmlns:a16="http://schemas.microsoft.com/office/drawing/2014/main" id="{D4701608-F0D3-AFFB-93A3-549BF18AD88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68895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EFF0C09-2611-D11F-65B4-B1E8076F440E}"/>
              </a:ext>
            </a:extLst>
          </p:cNvPr>
          <p:cNvSpPr>
            <a:spLocks noGrp="1"/>
          </p:cNvSpPr>
          <p:nvPr>
            <p:ph type="title" hasCustomPrompt="1"/>
          </p:nvPr>
        </p:nvSpPr>
        <p:spPr>
          <a:xfrm>
            <a:off x="328612" y="2769659"/>
            <a:ext cx="11534776" cy="632882"/>
          </a:xfrm>
          <a:prstGeom prst="rect">
            <a:avLst/>
          </a:prstGeom>
        </p:spPr>
        <p:txBody>
          <a:bodyPr vert="horz" lIns="0" tIns="0" rIns="0" bIns="0" rtlCol="0" anchor="ctr" anchorCtr="0">
            <a:normAutofit/>
          </a:bodyPr>
          <a:lstStyle>
            <a:lvl1pPr algn="ctr">
              <a:lnSpc>
                <a:spcPct val="100000"/>
              </a:lnSpc>
              <a:defRPr sz="2800">
                <a:solidFill>
                  <a:srgbClr val="000000"/>
                </a:solidFill>
                <a:latin typeface="Roboto Slab" pitchFamily="2" charset="0"/>
                <a:ea typeface="Roboto Slab" pitchFamily="2" charset="0"/>
              </a:defRPr>
            </a:lvl1pPr>
          </a:lstStyle>
          <a:p>
            <a:r>
              <a:rPr lang="en-US"/>
              <a:t>Click to edit the Master title style</a:t>
            </a:r>
          </a:p>
        </p:txBody>
      </p:sp>
      <p:sp>
        <p:nvSpPr>
          <p:cNvPr id="13" name="TextBox 12">
            <a:extLst>
              <a:ext uri="{FF2B5EF4-FFF2-40B4-BE49-F238E27FC236}">
                <a16:creationId xmlns:a16="http://schemas.microsoft.com/office/drawing/2014/main" id="{DF81886F-B211-E191-EF97-7903DA29E5AB}"/>
              </a:ext>
            </a:extLst>
          </p:cNvPr>
          <p:cNvSpPr txBox="1"/>
          <p:nvPr userDrawn="1"/>
        </p:nvSpPr>
        <p:spPr>
          <a:xfrm>
            <a:off x="4301137" y="6296882"/>
            <a:ext cx="3589726"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14" name="TextBox 13">
            <a:extLst>
              <a:ext uri="{FF2B5EF4-FFF2-40B4-BE49-F238E27FC236}">
                <a16:creationId xmlns:a16="http://schemas.microsoft.com/office/drawing/2014/main" id="{48DCD669-E63D-1195-CCAD-81625D2E8EAB}"/>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5" name="Straight Connector 14">
            <a:extLst>
              <a:ext uri="{FF2B5EF4-FFF2-40B4-BE49-F238E27FC236}">
                <a16:creationId xmlns:a16="http://schemas.microsoft.com/office/drawing/2014/main" id="{3ACBCCBA-1BAA-1CFD-BAD4-C94B7E43BEAE}"/>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Slide Number Placeholder 4">
            <a:extLst>
              <a:ext uri="{FF2B5EF4-FFF2-40B4-BE49-F238E27FC236}">
                <a16:creationId xmlns:a16="http://schemas.microsoft.com/office/drawing/2014/main" id="{D6F81756-2416-CBCC-D52B-BDD1A290073A}"/>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7" name="Straight Connector 16">
            <a:extLst>
              <a:ext uri="{FF2B5EF4-FFF2-40B4-BE49-F238E27FC236}">
                <a16:creationId xmlns:a16="http://schemas.microsoft.com/office/drawing/2014/main" id="{17A436D0-9AAB-2CBC-D2A0-FD25677B95E1}"/>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EA0BC6CB-B9B9-34E3-2763-FAF445AC95DD}"/>
              </a:ext>
            </a:extLst>
          </p:cNvPr>
          <p:cNvSpPr/>
          <p:nvPr userDrawn="1"/>
        </p:nvSpPr>
        <p:spPr>
          <a:xfrm>
            <a:off x="328612" y="116985"/>
            <a:ext cx="1045845" cy="80010"/>
          </a:xfrm>
          <a:prstGeom prst="rect">
            <a:avLst/>
          </a:prstGeom>
          <a:solidFill>
            <a:srgbClr val="F8D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CA03D724-790C-5C56-648B-A876194B5491}"/>
              </a:ext>
            </a:extLst>
          </p:cNvPr>
          <p:cNvGrpSpPr/>
          <p:nvPr userDrawn="1"/>
        </p:nvGrpSpPr>
        <p:grpSpPr>
          <a:xfrm>
            <a:off x="11024982" y="105669"/>
            <a:ext cx="838405" cy="102643"/>
            <a:chOff x="11024982" y="105669"/>
            <a:chExt cx="838405" cy="102643"/>
          </a:xfrm>
        </p:grpSpPr>
        <p:sp>
          <p:nvSpPr>
            <p:cNvPr id="6" name="Oval 5">
              <a:extLst>
                <a:ext uri="{FF2B5EF4-FFF2-40B4-BE49-F238E27FC236}">
                  <a16:creationId xmlns:a16="http://schemas.microsoft.com/office/drawing/2014/main" id="{4ADFEFE4-E42A-EFC5-8061-F6798AD63FF3}"/>
                </a:ext>
              </a:extLst>
            </p:cNvPr>
            <p:cNvSpPr/>
            <p:nvPr userDrawn="1"/>
          </p:nvSpPr>
          <p:spPr>
            <a:xfrm>
              <a:off x="11024982" y="105669"/>
              <a:ext cx="102643" cy="102643"/>
            </a:xfrm>
            <a:prstGeom prst="ellipse">
              <a:avLst/>
            </a:prstGeom>
            <a:solidFill>
              <a:srgbClr val="1698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971C1201-2FE4-46C7-FD0E-D65C408D706C}"/>
                </a:ext>
              </a:extLst>
            </p:cNvPr>
            <p:cNvSpPr/>
            <p:nvPr userDrawn="1"/>
          </p:nvSpPr>
          <p:spPr>
            <a:xfrm>
              <a:off x="11208923" y="105669"/>
              <a:ext cx="102643" cy="102643"/>
            </a:xfrm>
            <a:prstGeom prst="ellipse">
              <a:avLst/>
            </a:prstGeom>
            <a:solidFill>
              <a:srgbClr val="2F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E1BBFF0-0CCE-A8FF-39C7-ABB7F8C1A896}"/>
                </a:ext>
              </a:extLst>
            </p:cNvPr>
            <p:cNvSpPr/>
            <p:nvPr userDrawn="1"/>
          </p:nvSpPr>
          <p:spPr>
            <a:xfrm>
              <a:off x="11392863" y="105669"/>
              <a:ext cx="102643" cy="102643"/>
            </a:xfrm>
            <a:prstGeom prst="ellipse">
              <a:avLst/>
            </a:prstGeom>
            <a:solidFill>
              <a:srgbClr val="0DB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F58AA5E1-A132-85AD-A69C-1377C8E3E2CB}"/>
                </a:ext>
              </a:extLst>
            </p:cNvPr>
            <p:cNvSpPr/>
            <p:nvPr userDrawn="1"/>
          </p:nvSpPr>
          <p:spPr>
            <a:xfrm>
              <a:off x="11576803" y="105669"/>
              <a:ext cx="102643" cy="102643"/>
            </a:xfrm>
            <a:prstGeom prst="ellipse">
              <a:avLst/>
            </a:prstGeom>
            <a:solidFill>
              <a:srgbClr val="52B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6ED3A90-C67D-3469-44B7-1E58FDB6543F}"/>
                </a:ext>
              </a:extLst>
            </p:cNvPr>
            <p:cNvSpPr/>
            <p:nvPr userDrawn="1"/>
          </p:nvSpPr>
          <p:spPr>
            <a:xfrm>
              <a:off x="11760744" y="105669"/>
              <a:ext cx="102643" cy="102643"/>
            </a:xfrm>
            <a:prstGeom prst="ellipse">
              <a:avLst/>
            </a:prstGeom>
            <a:solidFill>
              <a:srgbClr val="2D97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4" name="Picture 3">
            <a:extLst>
              <a:ext uri="{FF2B5EF4-FFF2-40B4-BE49-F238E27FC236}">
                <a16:creationId xmlns:a16="http://schemas.microsoft.com/office/drawing/2014/main" id="{A6500A61-9198-A455-13A4-DC5D5848E91A}"/>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80708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54.xml"/><Relationship Id="rId7" Type="http://schemas.openxmlformats.org/officeDocument/2006/relationships/image" Target="../media/image24.png"/><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theme" Target="../theme/theme10.xml"/><Relationship Id="rId5" Type="http://schemas.openxmlformats.org/officeDocument/2006/relationships/slideLayout" Target="../slideLayouts/slideLayout56.xml"/><Relationship Id="rId4" Type="http://schemas.openxmlformats.org/officeDocument/2006/relationships/slideLayout" Target="../slideLayouts/slideLayout55.xml"/></Relationships>
</file>

<file path=ppt/slideMasters/_rels/slideMaster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59.xml"/><Relationship Id="rId7" Type="http://schemas.openxmlformats.org/officeDocument/2006/relationships/image" Target="../media/image26.png"/><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theme" Target="../theme/theme11.xml"/><Relationship Id="rId5" Type="http://schemas.openxmlformats.org/officeDocument/2006/relationships/slideLayout" Target="../slideLayouts/slideLayout61.xml"/><Relationship Id="rId4" Type="http://schemas.openxmlformats.org/officeDocument/2006/relationships/slideLayout" Target="../slideLayouts/slideLayout60.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14.xml"/><Relationship Id="rId7"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9.xml"/><Relationship Id="rId7" Type="http://schemas.openxmlformats.org/officeDocument/2006/relationships/image" Target="../media/image10.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24.xml"/><Relationship Id="rId7" Type="http://schemas.openxmlformats.org/officeDocument/2006/relationships/image" Target="../media/image12.png"/><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4.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29.xml"/><Relationship Id="rId7" Type="http://schemas.openxmlformats.org/officeDocument/2006/relationships/image" Target="../media/image14.png"/><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theme" Target="../theme/theme5.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34.xml"/><Relationship Id="rId7" Type="http://schemas.openxmlformats.org/officeDocument/2006/relationships/image" Target="../media/image16.png"/><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theme" Target="../theme/theme6.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39.xml"/><Relationship Id="rId7" Type="http://schemas.openxmlformats.org/officeDocument/2006/relationships/image" Target="../media/image18.png"/><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theme" Target="../theme/theme7.xml"/><Relationship Id="rId5" Type="http://schemas.openxmlformats.org/officeDocument/2006/relationships/slideLayout" Target="../slideLayouts/slideLayout41.xml"/><Relationship Id="rId4" Type="http://schemas.openxmlformats.org/officeDocument/2006/relationships/slideLayout" Target="../slideLayouts/slideLayout40.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44.xml"/><Relationship Id="rId7" Type="http://schemas.openxmlformats.org/officeDocument/2006/relationships/image" Target="../media/image20.png"/><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theme" Target="../theme/theme8.xml"/><Relationship Id="rId5" Type="http://schemas.openxmlformats.org/officeDocument/2006/relationships/slideLayout" Target="../slideLayouts/slideLayout46.xml"/><Relationship Id="rId4" Type="http://schemas.openxmlformats.org/officeDocument/2006/relationships/slideLayout" Target="../slideLayouts/slideLayout45.xml"/></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49.xml"/><Relationship Id="rId7" Type="http://schemas.openxmlformats.org/officeDocument/2006/relationships/image" Target="../media/image22.png"/><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theme" Target="../theme/theme9.xml"/><Relationship Id="rId5" Type="http://schemas.openxmlformats.org/officeDocument/2006/relationships/slideLayout" Target="../slideLayouts/slideLayout51.xml"/><Relationship Id="rId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1" cy="132556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4"/>
            <a:ext cx="10515601"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199" cy="365126"/>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7D0C85C3-F577-48A6-B302-FEF37F4AC86C}" type="datetimeFigureOut">
              <a:rPr lang="en-IN" smtClean="0"/>
              <a:pPr/>
              <a:t>11-12-2024</a:t>
            </a:fld>
            <a:endParaRPr lang="en-IN"/>
          </a:p>
        </p:txBody>
      </p:sp>
      <p:sp>
        <p:nvSpPr>
          <p:cNvPr id="5" name="Footer Placeholder 4"/>
          <p:cNvSpPr>
            <a:spLocks noGrp="1"/>
          </p:cNvSpPr>
          <p:nvPr>
            <p:ph type="ftr" sz="quarter" idx="3"/>
          </p:nvPr>
        </p:nvSpPr>
        <p:spPr>
          <a:xfrm>
            <a:off x="4038601" y="6356352"/>
            <a:ext cx="4114799" cy="365126"/>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IN"/>
          </a:p>
        </p:txBody>
      </p:sp>
      <p:sp>
        <p:nvSpPr>
          <p:cNvPr id="6" name="Slide Number Placeholder 5"/>
          <p:cNvSpPr>
            <a:spLocks noGrp="1"/>
          </p:cNvSpPr>
          <p:nvPr>
            <p:ph type="sldNum" sz="quarter" idx="4"/>
          </p:nvPr>
        </p:nvSpPr>
        <p:spPr>
          <a:xfrm>
            <a:off x="8610601" y="6356352"/>
            <a:ext cx="2743199" cy="365126"/>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65C5F485-A4B0-427A-BD2C-BF40600430D3}" type="slidenum">
              <a:rPr lang="en-US" smtClean="0"/>
              <a:pPr/>
              <a:t>‹#›</a:t>
            </a:fld>
            <a:endParaRPr lang="en-US"/>
          </a:p>
        </p:txBody>
      </p:sp>
    </p:spTree>
    <p:extLst>
      <p:ext uri="{BB962C8B-B14F-4D97-AF65-F5344CB8AC3E}">
        <p14:creationId xmlns:p14="http://schemas.microsoft.com/office/powerpoint/2010/main" val="1303473566"/>
      </p:ext>
    </p:extLst>
  </p:cSld>
  <p:clrMap bg1="lt1" tx1="dk1" bg2="lt2" tx2="dk2" accent1="accent1" accent2="accent2" accent3="accent3" accent4="accent4" accent5="accent5" accent6="accent6" hlink="hlink" folHlink="folHlink"/>
  <p:sldLayoutIdLst>
    <p:sldLayoutId id="2147484844" r:id="rId1"/>
    <p:sldLayoutId id="2147485158" r:id="rId2"/>
    <p:sldLayoutId id="2147485156" r:id="rId3"/>
    <p:sldLayoutId id="2147485157" r:id="rId4"/>
    <p:sldLayoutId id="2147485148" r:id="rId5"/>
    <p:sldLayoutId id="2147484738" r:id="rId6"/>
    <p:sldLayoutId id="2147485145" r:id="rId7"/>
    <p:sldLayoutId id="2147485149" r:id="rId8"/>
    <p:sldLayoutId id="2147485147" r:id="rId9"/>
    <p:sldLayoutId id="2147485146" r:id="rId10"/>
    <p:sldLayoutId id="214748473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90000"/>
        </a:lnSpc>
        <a:spcBef>
          <a:spcPct val="0"/>
        </a:spcBef>
        <a:buNone/>
        <a:defRPr sz="4400" b="1" kern="1200">
          <a:solidFill>
            <a:srgbClr val="000000"/>
          </a:solidFill>
          <a:latin typeface="+mn-lt"/>
          <a:ea typeface="+mj-ea"/>
          <a:cs typeface="+mj-cs"/>
        </a:defRPr>
      </a:lvl1pPr>
    </p:titleStyle>
    <p:bodyStyle>
      <a:lvl1pPr marL="0" indent="0" algn="l" defTabSz="914293" rtl="0" eaLnBrk="1" latinLnBrk="0" hangingPunct="1">
        <a:lnSpc>
          <a:spcPct val="90000"/>
        </a:lnSpc>
        <a:spcBef>
          <a:spcPts val="999"/>
        </a:spcBef>
        <a:buFont typeface="Arial" panose="020B0604020202020204" pitchFamily="34" charset="0"/>
        <a:buNone/>
        <a:defRPr sz="2800" kern="1200">
          <a:solidFill>
            <a:srgbClr val="000000"/>
          </a:solidFill>
          <a:latin typeface="+mn-lt"/>
          <a:ea typeface="+mn-ea"/>
          <a:cs typeface="+mn-cs"/>
        </a:defRPr>
      </a:lvl1pPr>
      <a:lvl2pPr marL="457145" indent="0" algn="l" defTabSz="914293" rtl="0" eaLnBrk="1" latinLnBrk="0" hangingPunct="1">
        <a:lnSpc>
          <a:spcPct val="90000"/>
        </a:lnSpc>
        <a:spcBef>
          <a:spcPts val="500"/>
        </a:spcBef>
        <a:buFont typeface="Arial" panose="020B0604020202020204" pitchFamily="34" charset="0"/>
        <a:buNone/>
        <a:defRPr sz="2400" kern="1200">
          <a:solidFill>
            <a:srgbClr val="000000"/>
          </a:solidFill>
          <a:latin typeface="+mn-lt"/>
          <a:ea typeface="+mn-ea"/>
          <a:cs typeface="+mn-cs"/>
        </a:defRPr>
      </a:lvl2pPr>
      <a:lvl3pPr marL="914291" indent="0" algn="l" defTabSz="914293" rtl="0" eaLnBrk="1" latinLnBrk="0" hangingPunct="1">
        <a:lnSpc>
          <a:spcPct val="90000"/>
        </a:lnSpc>
        <a:spcBef>
          <a:spcPts val="500"/>
        </a:spcBef>
        <a:buFont typeface="Arial" panose="020B0604020202020204" pitchFamily="34" charset="0"/>
        <a:buNone/>
        <a:defRPr sz="2000" kern="1200">
          <a:solidFill>
            <a:srgbClr val="000000"/>
          </a:solidFill>
          <a:latin typeface="+mn-lt"/>
          <a:ea typeface="+mn-ea"/>
          <a:cs typeface="+mn-cs"/>
        </a:defRPr>
      </a:lvl3pPr>
      <a:lvl4pPr marL="1371436" indent="0" algn="l" defTabSz="914293" rtl="0" eaLnBrk="1" latinLnBrk="0" hangingPunct="1">
        <a:lnSpc>
          <a:spcPct val="90000"/>
        </a:lnSpc>
        <a:spcBef>
          <a:spcPts val="500"/>
        </a:spcBef>
        <a:buFont typeface="Arial" panose="020B0604020202020204" pitchFamily="34" charset="0"/>
        <a:buNone/>
        <a:defRPr sz="1799" kern="1200">
          <a:solidFill>
            <a:srgbClr val="000000"/>
          </a:solidFill>
          <a:latin typeface="+mn-lt"/>
          <a:ea typeface="+mn-ea"/>
          <a:cs typeface="+mn-cs"/>
        </a:defRPr>
      </a:lvl4pPr>
      <a:lvl5pPr marL="1828583" indent="0" algn="l" defTabSz="914293" rtl="0" eaLnBrk="1" latinLnBrk="0" hangingPunct="1">
        <a:lnSpc>
          <a:spcPct val="90000"/>
        </a:lnSpc>
        <a:spcBef>
          <a:spcPts val="500"/>
        </a:spcBef>
        <a:buFont typeface="Arial" panose="020B0604020202020204" pitchFamily="34" charset="0"/>
        <a:buNone/>
        <a:defRPr sz="1799" kern="1200">
          <a:solidFill>
            <a:srgbClr val="000000"/>
          </a:solidFill>
          <a:latin typeface="+mn-lt"/>
          <a:ea typeface="+mn-ea"/>
          <a:cs typeface="+mn-cs"/>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3956263" y="6296882"/>
            <a:ext cx="5942338"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Logo&#10;&#10;Description automatically generated">
            <a:extLst>
              <a:ext uri="{FF2B5EF4-FFF2-40B4-BE49-F238E27FC236}">
                <a16:creationId xmlns:a16="http://schemas.microsoft.com/office/drawing/2014/main" id="{3041BEF3-CC84-E45D-33AE-CEC571F9649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318401" cy="365760"/>
          </a:xfrm>
          <a:prstGeom prst="rect">
            <a:avLst/>
          </a:prstGeom>
        </p:spPr>
      </p:pic>
      <p:pic>
        <p:nvPicPr>
          <p:cNvPr id="3" name="Picture 2">
            <a:extLst>
              <a:ext uri="{FF2B5EF4-FFF2-40B4-BE49-F238E27FC236}">
                <a16:creationId xmlns:a16="http://schemas.microsoft.com/office/drawing/2014/main" id="{51245143-BAF8-969F-E0DD-4D7F9E39C291}"/>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775179577"/>
      </p:ext>
    </p:extLst>
  </p:cSld>
  <p:clrMap bg1="lt1" tx1="dk1" bg2="lt2" tx2="dk2" accent1="accent1" accent2="accent2" accent3="accent3" accent4="accent4" accent5="accent5" accent6="accent6" hlink="hlink" folHlink="folHlink"/>
  <p:sldLayoutIdLst>
    <p:sldLayoutId id="2147485196" r:id="rId1"/>
    <p:sldLayoutId id="2147485197" r:id="rId2"/>
    <p:sldLayoutId id="2147485198" r:id="rId3"/>
    <p:sldLayoutId id="2147485199" r:id="rId4"/>
    <p:sldLayoutId id="2147485200"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3529124" y="6296882"/>
            <a:ext cx="6369477"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Logo&#10;&#10;Description automatically generated">
            <a:extLst>
              <a:ext uri="{FF2B5EF4-FFF2-40B4-BE49-F238E27FC236}">
                <a16:creationId xmlns:a16="http://schemas.microsoft.com/office/drawing/2014/main" id="{20297857-2A32-0965-F2FE-F64A7D579FB0}"/>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891262" cy="365760"/>
          </a:xfrm>
          <a:prstGeom prst="rect">
            <a:avLst/>
          </a:prstGeom>
        </p:spPr>
      </p:pic>
      <p:pic>
        <p:nvPicPr>
          <p:cNvPr id="2" name="Picture 1">
            <a:extLst>
              <a:ext uri="{FF2B5EF4-FFF2-40B4-BE49-F238E27FC236}">
                <a16:creationId xmlns:a16="http://schemas.microsoft.com/office/drawing/2014/main" id="{48F6E2FE-393C-CB79-91A8-265E94F99426}"/>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952977749"/>
      </p:ext>
    </p:extLst>
  </p:cSld>
  <p:clrMap bg1="lt1" tx1="dk1" bg2="lt2" tx2="dk2" accent1="accent1" accent2="accent2" accent3="accent3" accent4="accent4" accent5="accent5" accent6="accent6" hlink="hlink" folHlink="folHlink"/>
  <p:sldLayoutIdLst>
    <p:sldLayoutId id="2147485202" r:id="rId1"/>
    <p:sldLayoutId id="2147485203" r:id="rId2"/>
    <p:sldLayoutId id="2147485204" r:id="rId3"/>
    <p:sldLayoutId id="2147485205" r:id="rId4"/>
    <p:sldLayoutId id="2147485206"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4401820" y="6296882"/>
            <a:ext cx="5496781"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6C8F3A43-D864-1B7A-C0EC-D2F8AB1A0EB9}"/>
              </a:ext>
            </a:extLst>
          </p:cNvPr>
          <p:cNvPicPr>
            <a:picLocks noChangeAspect="1"/>
          </p:cNvPicPr>
          <p:nvPr userDrawn="1"/>
        </p:nvPicPr>
        <p:blipFill>
          <a:blip r:embed="rId7"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pic>
        <p:nvPicPr>
          <p:cNvPr id="4" name="Picture 3" descr="A black background with blue text&#10;&#10;Description automatically generated">
            <a:extLst>
              <a:ext uri="{FF2B5EF4-FFF2-40B4-BE49-F238E27FC236}">
                <a16:creationId xmlns:a16="http://schemas.microsoft.com/office/drawing/2014/main" id="{FEB96A7E-3E82-1E2D-1AE3-20817C23CCB2}"/>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637862" y="6309692"/>
            <a:ext cx="1763958" cy="395558"/>
          </a:xfrm>
          <a:prstGeom prst="rect">
            <a:avLst/>
          </a:prstGeom>
        </p:spPr>
      </p:pic>
    </p:spTree>
    <p:extLst>
      <p:ext uri="{BB962C8B-B14F-4D97-AF65-F5344CB8AC3E}">
        <p14:creationId xmlns:p14="http://schemas.microsoft.com/office/powerpoint/2010/main" val="2932009068"/>
      </p:ext>
    </p:extLst>
  </p:cSld>
  <p:clrMap bg1="lt1" tx1="dk1" bg2="lt2" tx2="dk2" accent1="accent1" accent2="accent2" accent3="accent3" accent4="accent4" accent5="accent5" accent6="accent6" hlink="hlink" folHlink="folHlink"/>
  <p:sldLayoutIdLst>
    <p:sldLayoutId id="2147485210" r:id="rId1"/>
    <p:sldLayoutId id="2147485211" r:id="rId2"/>
    <p:sldLayoutId id="2147485212" r:id="rId3"/>
    <p:sldLayoutId id="2147485213" r:id="rId4"/>
    <p:sldLayoutId id="2147485214"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descr="Logo&#10;&#10;Description automatically generated">
            <a:extLst>
              <a:ext uri="{FF2B5EF4-FFF2-40B4-BE49-F238E27FC236}">
                <a16:creationId xmlns:a16="http://schemas.microsoft.com/office/drawing/2014/main" id="{D7BA5D40-1EF8-47F6-87DA-38908A3D03A7}"/>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035900" cy="365760"/>
          </a:xfrm>
          <a:prstGeom prst="rect">
            <a:avLst/>
          </a:prstGeom>
        </p:spPr>
      </p:pic>
      <p:sp>
        <p:nvSpPr>
          <p:cNvPr id="5" name="TextBox 4">
            <a:extLst>
              <a:ext uri="{FF2B5EF4-FFF2-40B4-BE49-F238E27FC236}">
                <a16:creationId xmlns:a16="http://schemas.microsoft.com/office/drawing/2014/main" id="{597B6810-00AC-874E-A25E-703714437D5F}"/>
              </a:ext>
            </a:extLst>
          </p:cNvPr>
          <p:cNvSpPr txBox="1"/>
          <p:nvPr userDrawn="1"/>
        </p:nvSpPr>
        <p:spPr>
          <a:xfrm>
            <a:off x="3673762" y="6296882"/>
            <a:ext cx="6224839"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6C8F3A43-D864-1B7A-C0EC-D2F8AB1A0EB9}"/>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425467537"/>
      </p:ext>
    </p:extLst>
  </p:cSld>
  <p:clrMap bg1="lt1" tx1="dk1" bg2="lt2" tx2="dk2" accent1="accent1" accent2="accent2" accent3="accent3" accent4="accent4" accent5="accent5" accent6="accent6" hlink="hlink" folHlink="folHlink"/>
  <p:sldLayoutIdLst>
    <p:sldLayoutId id="2147485150" r:id="rId1"/>
    <p:sldLayoutId id="2147484781" r:id="rId2"/>
    <p:sldLayoutId id="2147485151" r:id="rId3"/>
    <p:sldLayoutId id="2147485154" r:id="rId4"/>
    <p:sldLayoutId id="2147485155"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4158409" y="6296882"/>
            <a:ext cx="5740192"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simplifyhealthcare.com</a:t>
            </a:r>
            <a:endParaRPr kumimoji="0" lang="en-IN" sz="1058" b="0" i="0" u="none" strike="noStrike" kern="0" cap="none" spc="0" normalizeH="0" baseline="0" noProof="0" dirty="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Logo&#10;&#10;Description automatically generated">
            <a:extLst>
              <a:ext uri="{FF2B5EF4-FFF2-40B4-BE49-F238E27FC236}">
                <a16:creationId xmlns:a16="http://schemas.microsoft.com/office/drawing/2014/main" id="{9A6E52BA-C08E-A31C-0B27-55059A4B6FB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520547" cy="365760"/>
          </a:xfrm>
          <a:prstGeom prst="rect">
            <a:avLst/>
          </a:prstGeom>
        </p:spPr>
      </p:pic>
      <p:pic>
        <p:nvPicPr>
          <p:cNvPr id="3" name="Picture 2">
            <a:extLst>
              <a:ext uri="{FF2B5EF4-FFF2-40B4-BE49-F238E27FC236}">
                <a16:creationId xmlns:a16="http://schemas.microsoft.com/office/drawing/2014/main" id="{0E9C7E0E-07C4-B278-9288-E8CE6F242FEE}"/>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3598362500"/>
      </p:ext>
    </p:extLst>
  </p:cSld>
  <p:clrMap bg1="lt1" tx1="dk1" bg2="lt2" tx2="dk2" accent1="accent1" accent2="accent2" accent3="accent3" accent4="accent4" accent5="accent5" accent6="accent6" hlink="hlink" folHlink="folHlink"/>
  <p:sldLayoutIdLst>
    <p:sldLayoutId id="2147485160" r:id="rId1"/>
    <p:sldLayoutId id="2147485161" r:id="rId2"/>
    <p:sldLayoutId id="2147485162" r:id="rId3"/>
    <p:sldLayoutId id="2147485163" r:id="rId4"/>
    <p:sldLayoutId id="2147485164"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4317569" y="6296882"/>
            <a:ext cx="5581031"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dirty="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dirty="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Logo&#10;&#10;Description automatically generated">
            <a:extLst>
              <a:ext uri="{FF2B5EF4-FFF2-40B4-BE49-F238E27FC236}">
                <a16:creationId xmlns:a16="http://schemas.microsoft.com/office/drawing/2014/main" id="{179D49F0-0EFD-928B-3D5F-F25958C8D02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679708" cy="365760"/>
          </a:xfrm>
          <a:prstGeom prst="rect">
            <a:avLst/>
          </a:prstGeom>
        </p:spPr>
      </p:pic>
      <p:pic>
        <p:nvPicPr>
          <p:cNvPr id="2" name="Picture 1">
            <a:extLst>
              <a:ext uri="{FF2B5EF4-FFF2-40B4-BE49-F238E27FC236}">
                <a16:creationId xmlns:a16="http://schemas.microsoft.com/office/drawing/2014/main" id="{438AB15C-D2BA-151E-0B8E-0C2DF79CE157}"/>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3377817793"/>
      </p:ext>
    </p:extLst>
  </p:cSld>
  <p:clrMap bg1="lt1" tx1="dk1" bg2="lt2" tx2="dk2" accent1="accent1" accent2="accent2" accent3="accent3" accent4="accent4" accent5="accent5" accent6="accent6" hlink="hlink" folHlink="folHlink"/>
  <p:sldLayoutIdLst>
    <p:sldLayoutId id="2147485166" r:id="rId1"/>
    <p:sldLayoutId id="2147485167" r:id="rId2"/>
    <p:sldLayoutId id="2147485168" r:id="rId3"/>
    <p:sldLayoutId id="2147485169" r:id="rId4"/>
    <p:sldLayoutId id="2147485170"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4617109" y="6296882"/>
            <a:ext cx="5281491"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simplifyhealthcare.com</a:t>
            </a:r>
            <a:endParaRPr kumimoji="0" lang="en-IN" sz="1058" b="0" i="0" u="none" strike="noStrike" kern="0" cap="none" spc="0" normalizeH="0" baseline="0" noProof="0" dirty="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Logo&#10;&#10;Description automatically generated">
            <a:extLst>
              <a:ext uri="{FF2B5EF4-FFF2-40B4-BE49-F238E27FC236}">
                <a16:creationId xmlns:a16="http://schemas.microsoft.com/office/drawing/2014/main" id="{D8D2E180-A48B-B682-5C70-FD4F6685E71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979248" cy="365760"/>
          </a:xfrm>
          <a:prstGeom prst="rect">
            <a:avLst/>
          </a:prstGeom>
        </p:spPr>
      </p:pic>
      <p:pic>
        <p:nvPicPr>
          <p:cNvPr id="3" name="Picture 2">
            <a:extLst>
              <a:ext uri="{FF2B5EF4-FFF2-40B4-BE49-F238E27FC236}">
                <a16:creationId xmlns:a16="http://schemas.microsoft.com/office/drawing/2014/main" id="{D883434F-3178-90C1-0A91-C94C30B3C375}"/>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4033596833"/>
      </p:ext>
    </p:extLst>
  </p:cSld>
  <p:clrMap bg1="lt1" tx1="dk1" bg2="lt2" tx2="dk2" accent1="accent1" accent2="accent2" accent3="accent3" accent4="accent4" accent5="accent5" accent6="accent6" hlink="hlink" folHlink="folHlink"/>
  <p:sldLayoutIdLst>
    <p:sldLayoutId id="2147485172" r:id="rId1"/>
    <p:sldLayoutId id="2147485173" r:id="rId2"/>
    <p:sldLayoutId id="2147485174" r:id="rId3"/>
    <p:sldLayoutId id="2147485175" r:id="rId4"/>
    <p:sldLayoutId id="2147485176"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4592131" y="6296882"/>
            <a:ext cx="5306469"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Logo&#10;&#10;Description automatically generated">
            <a:extLst>
              <a:ext uri="{FF2B5EF4-FFF2-40B4-BE49-F238E27FC236}">
                <a16:creationId xmlns:a16="http://schemas.microsoft.com/office/drawing/2014/main" id="{75FE42EB-ECFC-C7B6-4987-4F155350D13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954269" cy="365760"/>
          </a:xfrm>
          <a:prstGeom prst="rect">
            <a:avLst/>
          </a:prstGeom>
        </p:spPr>
      </p:pic>
      <p:pic>
        <p:nvPicPr>
          <p:cNvPr id="2" name="Picture 1">
            <a:extLst>
              <a:ext uri="{FF2B5EF4-FFF2-40B4-BE49-F238E27FC236}">
                <a16:creationId xmlns:a16="http://schemas.microsoft.com/office/drawing/2014/main" id="{02009CFB-B307-AFF7-F122-98C524B1466C}"/>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617756142"/>
      </p:ext>
    </p:extLst>
  </p:cSld>
  <p:clrMap bg1="lt1" tx1="dk1" bg2="lt2" tx2="dk2" accent1="accent1" accent2="accent2" accent3="accent3" accent4="accent4" accent5="accent5" accent6="accent6" hlink="hlink" folHlink="folHlink"/>
  <p:sldLayoutIdLst>
    <p:sldLayoutId id="2147485178" r:id="rId1"/>
    <p:sldLayoutId id="2147485179" r:id="rId2"/>
    <p:sldLayoutId id="2147485180" r:id="rId3"/>
    <p:sldLayoutId id="2147485181" r:id="rId4"/>
    <p:sldLayoutId id="2147485182"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3691189" y="6296882"/>
            <a:ext cx="6207411"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Logo&#10;&#10;Description automatically generated">
            <a:extLst>
              <a:ext uri="{FF2B5EF4-FFF2-40B4-BE49-F238E27FC236}">
                <a16:creationId xmlns:a16="http://schemas.microsoft.com/office/drawing/2014/main" id="{28BA85C1-B5A6-A806-D96D-104CEB49270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1053327" cy="365760"/>
          </a:xfrm>
          <a:prstGeom prst="rect">
            <a:avLst/>
          </a:prstGeom>
        </p:spPr>
      </p:pic>
      <p:pic>
        <p:nvPicPr>
          <p:cNvPr id="3" name="Picture 2">
            <a:extLst>
              <a:ext uri="{FF2B5EF4-FFF2-40B4-BE49-F238E27FC236}">
                <a16:creationId xmlns:a16="http://schemas.microsoft.com/office/drawing/2014/main" id="{52B1AAC1-FBF4-989F-549B-5351BC10821D}"/>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1659816042"/>
      </p:ext>
    </p:extLst>
  </p:cSld>
  <p:clrMap bg1="lt1" tx1="dk1" bg2="lt2" tx2="dk2" accent1="accent1" accent2="accent2" accent3="accent3" accent4="accent4" accent5="accent5" accent6="accent6" hlink="hlink" folHlink="folHlink"/>
  <p:sldLayoutIdLst>
    <p:sldLayoutId id="2147485184" r:id="rId1"/>
    <p:sldLayoutId id="2147485185" r:id="rId2"/>
    <p:sldLayoutId id="2147485186" r:id="rId3"/>
    <p:sldLayoutId id="2147485187" r:id="rId4"/>
    <p:sldLayoutId id="2147485188"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2E1051A4-1811-4BF5-BF59-EC577F7605B2}"/>
              </a:ext>
            </a:extLst>
          </p:cNvPr>
          <p:cNvSpPr>
            <a:spLocks noGrp="1"/>
          </p:cNvSpPr>
          <p:nvPr>
            <p:ph type="title"/>
          </p:nvPr>
        </p:nvSpPr>
        <p:spPr>
          <a:xfrm>
            <a:off x="328612" y="328612"/>
            <a:ext cx="11534776" cy="632882"/>
          </a:xfrm>
          <a:prstGeom prst="rect">
            <a:avLst/>
          </a:prstGeom>
        </p:spPr>
        <p:txBody>
          <a:bodyPr vert="horz" lIns="0" tIns="0" rIns="0" bIns="0" rtlCol="0" anchor="t" anchorCtr="0">
            <a:normAutofit/>
          </a:bodyPr>
          <a:lstStyle/>
          <a:p>
            <a:r>
              <a:rPr lang="en-US"/>
              <a:t>Click to edit Master title style</a:t>
            </a:r>
          </a:p>
        </p:txBody>
      </p:sp>
      <p:sp>
        <p:nvSpPr>
          <p:cNvPr id="9" name="Text Placeholder 2">
            <a:extLst>
              <a:ext uri="{FF2B5EF4-FFF2-40B4-BE49-F238E27FC236}">
                <a16:creationId xmlns:a16="http://schemas.microsoft.com/office/drawing/2014/main" id="{05673A5B-AF4C-4124-ABE5-3CD12101BDEF}"/>
              </a:ext>
            </a:extLst>
          </p:cNvPr>
          <p:cNvSpPr>
            <a:spLocks noGrp="1"/>
          </p:cNvSpPr>
          <p:nvPr>
            <p:ph type="body" idx="1"/>
          </p:nvPr>
        </p:nvSpPr>
        <p:spPr>
          <a:xfrm>
            <a:off x="328612" y="1290106"/>
            <a:ext cx="11534776" cy="45571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Arrow: Chevron 16">
            <a:extLst>
              <a:ext uri="{FF2B5EF4-FFF2-40B4-BE49-F238E27FC236}">
                <a16:creationId xmlns:a16="http://schemas.microsoft.com/office/drawing/2014/main" id="{7158C1B4-A128-4624-BF94-2649986C8497}"/>
              </a:ext>
            </a:extLst>
          </p:cNvPr>
          <p:cNvSpPr/>
          <p:nvPr userDrawn="1"/>
        </p:nvSpPr>
        <p:spPr>
          <a:xfrm>
            <a:off x="2443780" y="6413437"/>
            <a:ext cx="81897" cy="194710"/>
          </a:xfrm>
          <a:prstGeom prst="chevron">
            <a:avLst>
              <a:gd name="adj" fmla="val 7743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97B6810-00AC-874E-A25E-703714437D5F}"/>
              </a:ext>
            </a:extLst>
          </p:cNvPr>
          <p:cNvSpPr txBox="1"/>
          <p:nvPr userDrawn="1"/>
        </p:nvSpPr>
        <p:spPr>
          <a:xfrm>
            <a:off x="3578861" y="6296882"/>
            <a:ext cx="6319740" cy="417935"/>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dirty="0">
                <a:ln>
                  <a:noFill/>
                </a:ln>
                <a:solidFill>
                  <a:schemeClr val="bg1">
                    <a:lumMod val="50000"/>
                  </a:schemeClr>
                </a:solidFill>
                <a:effectLst/>
                <a:uLnTx/>
                <a:uFillTx/>
              </a:rPr>
              <a:t>Copyright © 2024 Simplify Healthcare. All Rights Reserved.</a:t>
            </a:r>
            <a:br>
              <a:rPr kumimoji="0" lang="en-US" sz="1058" b="0" i="0" u="none" strike="noStrike" kern="0" cap="none" spc="0" normalizeH="0" baseline="0" noProof="0" dirty="0">
                <a:ln>
                  <a:noFill/>
                </a:ln>
                <a:solidFill>
                  <a:schemeClr val="bg1">
                    <a:lumMod val="50000"/>
                  </a:schemeClr>
                </a:solidFill>
                <a:effectLst/>
                <a:uLnTx/>
                <a:uFillTx/>
              </a:rPr>
            </a:br>
            <a:r>
              <a:rPr kumimoji="0" lang="en-US" sz="1058" b="0" i="0" u="none" strike="noStrike" kern="0" cap="none" spc="0" normalizeH="0" baseline="0" noProof="0" dirty="0">
                <a:ln>
                  <a:noFill/>
                </a:ln>
                <a:solidFill>
                  <a:schemeClr val="bg1">
                    <a:lumMod val="50000"/>
                  </a:schemeClr>
                </a:solidFill>
                <a:effectLst/>
                <a:uLnTx/>
                <a:uFillTx/>
              </a:rPr>
              <a:t>Confidential and Proprietary.</a:t>
            </a:r>
            <a:endParaRPr kumimoji="0" lang="en-IN" sz="1058" b="0" i="0" u="none" strike="noStrike" kern="0" cap="none" spc="0" normalizeH="0" baseline="0" noProof="0" dirty="0">
              <a:ln>
                <a:noFill/>
              </a:ln>
              <a:solidFill>
                <a:schemeClr val="bg1">
                  <a:lumMod val="50000"/>
                </a:schemeClr>
              </a:solidFill>
              <a:effectLst/>
              <a:uLnTx/>
              <a:uFillTx/>
            </a:endParaRPr>
          </a:p>
        </p:txBody>
      </p:sp>
      <p:sp>
        <p:nvSpPr>
          <p:cNvPr id="7" name="TextBox 6">
            <a:extLst>
              <a:ext uri="{FF2B5EF4-FFF2-40B4-BE49-F238E27FC236}">
                <a16:creationId xmlns:a16="http://schemas.microsoft.com/office/drawing/2014/main" id="{E866568D-DF49-173D-AA0F-B6C679C4B1CC}"/>
              </a:ext>
            </a:extLst>
          </p:cNvPr>
          <p:cNvSpPr txBox="1"/>
          <p:nvPr userDrawn="1"/>
        </p:nvSpPr>
        <p:spPr>
          <a:xfrm>
            <a:off x="9731075" y="6378282"/>
            <a:ext cx="1628666" cy="255134"/>
          </a:xfrm>
          <a:prstGeom prst="rect">
            <a:avLst/>
          </a:prstGeom>
          <a:noFill/>
          <a:ln>
            <a:noFill/>
          </a:ln>
        </p:spPr>
        <p:txBody>
          <a:bodyPr wrap="square" rtlCol="0">
            <a:spAutoFit/>
          </a:bodyPr>
          <a:lstStyle/>
          <a:p>
            <a:pPr marL="0" marR="0" lvl="0" indent="0" algn="ctr" defTabSz="1935419" eaLnBrk="1" fontAlgn="auto" latinLnBrk="0" hangingPunct="1">
              <a:lnSpc>
                <a:spcPct val="100000"/>
              </a:lnSpc>
              <a:spcBef>
                <a:spcPts val="0"/>
              </a:spcBef>
              <a:spcAft>
                <a:spcPts val="0"/>
              </a:spcAft>
              <a:buClrTx/>
              <a:buSzTx/>
              <a:buFontTx/>
              <a:buNone/>
              <a:tabLst/>
              <a:defRPr/>
            </a:pPr>
            <a:r>
              <a:rPr kumimoji="0" lang="en-US" sz="1058" b="0" i="0" u="none" strike="noStrike" kern="0" cap="none" spc="0" normalizeH="0" baseline="0" noProof="0">
                <a:ln>
                  <a:noFill/>
                </a:ln>
                <a:solidFill>
                  <a:schemeClr val="bg1">
                    <a:lumMod val="50000"/>
                  </a:schemeClr>
                </a:solidFill>
                <a:effectLst/>
                <a:uLnTx/>
                <a:uFillTx/>
              </a:rPr>
              <a:t>simplifyhealthcare.com</a:t>
            </a:r>
            <a:endParaRPr kumimoji="0" lang="en-IN" sz="1058" b="0" i="0" u="none" strike="noStrike" kern="0" cap="none" spc="0" normalizeH="0" baseline="0" noProof="0">
              <a:ln>
                <a:noFill/>
              </a:ln>
              <a:solidFill>
                <a:schemeClr val="bg1">
                  <a:lumMod val="50000"/>
                </a:schemeClr>
              </a:solidFill>
              <a:effectLst/>
              <a:uLnTx/>
              <a:uFillTx/>
            </a:endParaRPr>
          </a:p>
        </p:txBody>
      </p:sp>
      <p:cxnSp>
        <p:nvCxnSpPr>
          <p:cNvPr id="10" name="Straight Connector 9">
            <a:extLst>
              <a:ext uri="{FF2B5EF4-FFF2-40B4-BE49-F238E27FC236}">
                <a16:creationId xmlns:a16="http://schemas.microsoft.com/office/drawing/2014/main" id="{DA74871A-B659-FF5E-5BDF-9F908AE38D88}"/>
              </a:ext>
            </a:extLst>
          </p:cNvPr>
          <p:cNvCxnSpPr>
            <a:cxnSpLocks/>
          </p:cNvCxnSpPr>
          <p:nvPr userDrawn="1"/>
        </p:nvCxnSpPr>
        <p:spPr>
          <a:xfrm>
            <a:off x="326477" y="6156943"/>
            <a:ext cx="115390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4">
            <a:extLst>
              <a:ext uri="{FF2B5EF4-FFF2-40B4-BE49-F238E27FC236}">
                <a16:creationId xmlns:a16="http://schemas.microsoft.com/office/drawing/2014/main" id="{97BA272E-2F71-45AC-E0FB-40BB4E8FEB88}"/>
              </a:ext>
            </a:extLst>
          </p:cNvPr>
          <p:cNvSpPr txBox="1">
            <a:spLocks/>
          </p:cNvSpPr>
          <p:nvPr userDrawn="1"/>
        </p:nvSpPr>
        <p:spPr>
          <a:xfrm>
            <a:off x="11472680" y="6329001"/>
            <a:ext cx="570961" cy="365126"/>
          </a:xfrm>
          <a:prstGeom prst="rect">
            <a:avLst/>
          </a:prstGeom>
        </p:spPr>
        <p:txBody>
          <a:bodyPr vert="horz" wrap="none" lIns="193543" tIns="96771" rIns="193543" bIns="96771" rtlCol="0" anchor="ctr"/>
          <a:lstStyle>
            <a:defPPr>
              <a:defRPr lang="en-US"/>
            </a:defPPr>
            <a:lvl1pPr marL="0" algn="r" defTabSz="457200" rtl="0" eaLnBrk="1" latinLnBrk="0" hangingPunct="1">
              <a:defRPr sz="56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CA5A2D9D-32FF-4302-8CE2-56CABE4465DD}" type="slidenum">
              <a:rPr lang="en-IN" sz="1200" smtClean="0">
                <a:solidFill>
                  <a:srgbClr val="000000"/>
                </a:solidFill>
                <a:latin typeface="Calibri" panose="020F0502020204030204"/>
              </a:rPr>
              <a:pPr algn="l"/>
              <a:t>‹#›</a:t>
            </a:fld>
            <a:endParaRPr lang="en-IN" sz="1200">
              <a:solidFill>
                <a:srgbClr val="000000"/>
              </a:solidFill>
              <a:latin typeface="Calibri" panose="020F0502020204030204"/>
            </a:endParaRPr>
          </a:p>
        </p:txBody>
      </p:sp>
      <p:cxnSp>
        <p:nvCxnSpPr>
          <p:cNvPr id="14" name="Straight Connector 13">
            <a:extLst>
              <a:ext uri="{FF2B5EF4-FFF2-40B4-BE49-F238E27FC236}">
                <a16:creationId xmlns:a16="http://schemas.microsoft.com/office/drawing/2014/main" id="{B3474946-AF9C-E8DA-367F-1BCFADCC0C49}"/>
              </a:ext>
            </a:extLst>
          </p:cNvPr>
          <p:cNvCxnSpPr>
            <a:cxnSpLocks/>
          </p:cNvCxnSpPr>
          <p:nvPr userDrawn="1"/>
        </p:nvCxnSpPr>
        <p:spPr>
          <a:xfrm>
            <a:off x="11406250" y="6427316"/>
            <a:ext cx="0" cy="16849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Logo&#10;&#10;Description automatically generated">
            <a:extLst>
              <a:ext uri="{FF2B5EF4-FFF2-40B4-BE49-F238E27FC236}">
                <a16:creationId xmlns:a16="http://schemas.microsoft.com/office/drawing/2014/main" id="{0BF4EB62-0136-7F66-DDA2-95F64C7DAB57}"/>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7862" y="6325372"/>
            <a:ext cx="960967" cy="365760"/>
          </a:xfrm>
          <a:prstGeom prst="rect">
            <a:avLst/>
          </a:prstGeom>
        </p:spPr>
      </p:pic>
      <p:pic>
        <p:nvPicPr>
          <p:cNvPr id="2" name="Picture 1">
            <a:extLst>
              <a:ext uri="{FF2B5EF4-FFF2-40B4-BE49-F238E27FC236}">
                <a16:creationId xmlns:a16="http://schemas.microsoft.com/office/drawing/2014/main" id="{110CC6A9-8ED5-F0D9-5429-DAD0F36C2E96}"/>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p:blipFill>
        <p:spPr>
          <a:xfrm>
            <a:off x="311493" y="6253932"/>
            <a:ext cx="2009149" cy="515263"/>
          </a:xfrm>
          <a:prstGeom prst="rect">
            <a:avLst/>
          </a:prstGeom>
        </p:spPr>
      </p:pic>
    </p:spTree>
    <p:extLst>
      <p:ext uri="{BB962C8B-B14F-4D97-AF65-F5344CB8AC3E}">
        <p14:creationId xmlns:p14="http://schemas.microsoft.com/office/powerpoint/2010/main" val="2151724488"/>
      </p:ext>
    </p:extLst>
  </p:cSld>
  <p:clrMap bg1="lt1" tx1="dk1" bg2="lt2" tx2="dk2" accent1="accent1" accent2="accent2" accent3="accent3" accent4="accent4" accent5="accent5" accent6="accent6" hlink="hlink" folHlink="folHlink"/>
  <p:sldLayoutIdLst>
    <p:sldLayoutId id="2147485190" r:id="rId1"/>
    <p:sldLayoutId id="2147485191" r:id="rId2"/>
    <p:sldLayoutId id="2147485192" r:id="rId3"/>
    <p:sldLayoutId id="2147485193" r:id="rId4"/>
    <p:sldLayoutId id="2147485194"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293" rtl="0" eaLnBrk="1" latinLnBrk="0" hangingPunct="1">
        <a:lnSpc>
          <a:spcPct val="100000"/>
        </a:lnSpc>
        <a:spcBef>
          <a:spcPct val="0"/>
        </a:spcBef>
        <a:buNone/>
        <a:defRPr sz="2800" b="1" kern="1200">
          <a:ln>
            <a:noFill/>
          </a:ln>
          <a:solidFill>
            <a:srgbClr val="000000"/>
          </a:solidFill>
          <a:latin typeface="Roboto Slab" pitchFamily="2" charset="0"/>
          <a:ea typeface="Roboto Slab" pitchFamily="2" charset="0"/>
          <a:cs typeface="Calibri" panose="020F0502020204030204" pitchFamily="34" charset="0"/>
        </a:defRPr>
      </a:lvl1pPr>
    </p:titleStyle>
    <p:bodyStyle>
      <a:lvl1pPr marL="0" indent="0" algn="l" defTabSz="914293" rtl="0" eaLnBrk="1" latinLnBrk="0" hangingPunct="1">
        <a:lnSpc>
          <a:spcPct val="90000"/>
        </a:lnSpc>
        <a:spcBef>
          <a:spcPts val="999"/>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1pPr>
      <a:lvl2pPr marL="457145"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2pPr>
      <a:lvl3pPr marL="914291"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3pPr>
      <a:lvl4pPr marL="1371436"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4pPr>
      <a:lvl5pPr marL="1828583" indent="0" algn="l" defTabSz="914293" rtl="0" eaLnBrk="1" latinLnBrk="0" hangingPunct="1">
        <a:lnSpc>
          <a:spcPct val="90000"/>
        </a:lnSpc>
        <a:spcBef>
          <a:spcPts val="500"/>
        </a:spcBef>
        <a:buFont typeface="Arial" panose="020B0604020202020204" pitchFamily="34" charset="0"/>
        <a:buNone/>
        <a:defRPr sz="1400" kern="1200">
          <a:solidFill>
            <a:srgbClr val="000000"/>
          </a:solidFill>
          <a:latin typeface="Calibri" panose="020F0502020204030204" pitchFamily="34" charset="0"/>
          <a:ea typeface="+mn-ea"/>
          <a:cs typeface="Calibri" panose="020F0502020204030204" pitchFamily="34" charset="0"/>
        </a:defRPr>
      </a:lvl5pPr>
      <a:lvl6pPr marL="2514303"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448"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596"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41" indent="-228574" algn="l" defTabSz="91429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93" rtl="0" eaLnBrk="1" latinLnBrk="0" hangingPunct="1">
        <a:defRPr sz="1799" kern="1200">
          <a:solidFill>
            <a:schemeClr val="tx1"/>
          </a:solidFill>
          <a:latin typeface="+mn-lt"/>
          <a:ea typeface="+mn-ea"/>
          <a:cs typeface="+mn-cs"/>
        </a:defRPr>
      </a:lvl1pPr>
      <a:lvl2pPr marL="457145" algn="l" defTabSz="914293" rtl="0" eaLnBrk="1" latinLnBrk="0" hangingPunct="1">
        <a:defRPr sz="1799" kern="1200">
          <a:solidFill>
            <a:schemeClr val="tx1"/>
          </a:solidFill>
          <a:latin typeface="+mn-lt"/>
          <a:ea typeface="+mn-ea"/>
          <a:cs typeface="+mn-cs"/>
        </a:defRPr>
      </a:lvl2pPr>
      <a:lvl3pPr marL="914293" algn="l" defTabSz="914293" rtl="0" eaLnBrk="1" latinLnBrk="0" hangingPunct="1">
        <a:defRPr sz="1799" kern="1200">
          <a:solidFill>
            <a:schemeClr val="tx1"/>
          </a:solidFill>
          <a:latin typeface="+mn-lt"/>
          <a:ea typeface="+mn-ea"/>
          <a:cs typeface="+mn-cs"/>
        </a:defRPr>
      </a:lvl3pPr>
      <a:lvl4pPr marL="1371438" algn="l" defTabSz="914293" rtl="0" eaLnBrk="1" latinLnBrk="0" hangingPunct="1">
        <a:defRPr sz="1799" kern="1200">
          <a:solidFill>
            <a:schemeClr val="tx1"/>
          </a:solidFill>
          <a:latin typeface="+mn-lt"/>
          <a:ea typeface="+mn-ea"/>
          <a:cs typeface="+mn-cs"/>
        </a:defRPr>
      </a:lvl4pPr>
      <a:lvl5pPr marL="1828584" algn="l" defTabSz="914293" rtl="0" eaLnBrk="1" latinLnBrk="0" hangingPunct="1">
        <a:defRPr sz="1799" kern="1200">
          <a:solidFill>
            <a:schemeClr val="tx1"/>
          </a:solidFill>
          <a:latin typeface="+mn-lt"/>
          <a:ea typeface="+mn-ea"/>
          <a:cs typeface="+mn-cs"/>
        </a:defRPr>
      </a:lvl5pPr>
      <a:lvl6pPr marL="2285729" algn="l" defTabSz="914293" rtl="0" eaLnBrk="1" latinLnBrk="0" hangingPunct="1">
        <a:defRPr sz="1799" kern="1200">
          <a:solidFill>
            <a:schemeClr val="tx1"/>
          </a:solidFill>
          <a:latin typeface="+mn-lt"/>
          <a:ea typeface="+mn-ea"/>
          <a:cs typeface="+mn-cs"/>
        </a:defRPr>
      </a:lvl6pPr>
      <a:lvl7pPr marL="2742877" algn="l" defTabSz="914293" rtl="0" eaLnBrk="1" latinLnBrk="0" hangingPunct="1">
        <a:defRPr sz="1799" kern="1200">
          <a:solidFill>
            <a:schemeClr val="tx1"/>
          </a:solidFill>
          <a:latin typeface="+mn-lt"/>
          <a:ea typeface="+mn-ea"/>
          <a:cs typeface="+mn-cs"/>
        </a:defRPr>
      </a:lvl7pPr>
      <a:lvl8pPr marL="3200022" algn="l" defTabSz="914293" rtl="0" eaLnBrk="1" latinLnBrk="0" hangingPunct="1">
        <a:defRPr sz="1799" kern="1200">
          <a:solidFill>
            <a:schemeClr val="tx1"/>
          </a:solidFill>
          <a:latin typeface="+mn-lt"/>
          <a:ea typeface="+mn-ea"/>
          <a:cs typeface="+mn-cs"/>
        </a:defRPr>
      </a:lvl8pPr>
      <a:lvl9pPr marL="3657167" algn="l" defTabSz="91429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hyperlink" Target="https://refactoring.guru/design-patterns/bridge" TargetMode="External"/><Relationship Id="rId7" Type="http://schemas.openxmlformats.org/officeDocument/2006/relationships/hyperlink" Target="https://refactoring.guru/design-patterns/facade" TargetMode="External"/><Relationship Id="rId2" Type="http://schemas.openxmlformats.org/officeDocument/2006/relationships/notesSlide" Target="../notesSlides/notesSlide2.xml"/><Relationship Id="rId1" Type="http://schemas.openxmlformats.org/officeDocument/2006/relationships/slideLayout" Target="../slideLayouts/slideLayout37.xml"/><Relationship Id="rId6" Type="http://schemas.openxmlformats.org/officeDocument/2006/relationships/hyperlink" Target="https://refactoring.guru/design-patterns/decorator" TargetMode="External"/><Relationship Id="rId5" Type="http://schemas.openxmlformats.org/officeDocument/2006/relationships/hyperlink" Target="https://refactoring.guru/design-patterns/proxy" TargetMode="External"/><Relationship Id="rId4" Type="http://schemas.openxmlformats.org/officeDocument/2006/relationships/hyperlink" Target="https://refactoring.guru/design-patterns/adapter"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www.linkedin.com/company/simplifyhealthcare/" TargetMode="External"/><Relationship Id="rId13" Type="http://schemas.openxmlformats.org/officeDocument/2006/relationships/image" Target="../media/image39.svg"/><Relationship Id="rId3" Type="http://schemas.openxmlformats.org/officeDocument/2006/relationships/image" Target="../media/image32.png"/><Relationship Id="rId7" Type="http://schemas.openxmlformats.org/officeDocument/2006/relationships/image" Target="../media/image35.svg"/><Relationship Id="rId12" Type="http://schemas.openxmlformats.org/officeDocument/2006/relationships/image" Target="../media/image38.png"/><Relationship Id="rId2" Type="http://schemas.openxmlformats.org/officeDocument/2006/relationships/hyperlink" Target="https://www.youtube.com/channel/UCu15zsbJUV0L006eXhZOf5Q" TargetMode="External"/><Relationship Id="rId1" Type="http://schemas.openxmlformats.org/officeDocument/2006/relationships/slideLayout" Target="../slideLayouts/slideLayout11.xml"/><Relationship Id="rId6" Type="http://schemas.openxmlformats.org/officeDocument/2006/relationships/image" Target="../media/image34.png"/><Relationship Id="rId11" Type="http://schemas.openxmlformats.org/officeDocument/2006/relationships/hyperlink" Target="https://twitter.com/simplifyhcare" TargetMode="External"/><Relationship Id="rId5" Type="http://schemas.openxmlformats.org/officeDocument/2006/relationships/hyperlink" Target="https://www.instagram.com/simplifyhcare" TargetMode="External"/><Relationship Id="rId10" Type="http://schemas.openxmlformats.org/officeDocument/2006/relationships/image" Target="../media/image37.svg"/><Relationship Id="rId4" Type="http://schemas.openxmlformats.org/officeDocument/2006/relationships/image" Target="../media/image33.svg"/><Relationship Id="rId9"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494CD-9D3B-92C0-52AA-B593F4A4C289}"/>
              </a:ext>
            </a:extLst>
          </p:cNvPr>
          <p:cNvSpPr>
            <a:spLocks noGrp="1"/>
          </p:cNvSpPr>
          <p:nvPr>
            <p:ph type="title"/>
          </p:nvPr>
        </p:nvSpPr>
        <p:spPr>
          <a:xfrm>
            <a:off x="-107992" y="1842004"/>
            <a:ext cx="5939832" cy="3011431"/>
          </a:xfrm>
        </p:spPr>
        <p:txBody>
          <a:bodyPr>
            <a:normAutofit/>
          </a:bodyPr>
          <a:lstStyle/>
          <a:p>
            <a:pPr algn="ctr"/>
            <a:r>
              <a:rPr lang="en-US" b="1" dirty="0"/>
              <a:t>  Design Pattern : </a:t>
            </a:r>
            <a:r>
              <a:rPr lang="en-US" dirty="0"/>
              <a:t>Adapter</a:t>
            </a:r>
            <a:br>
              <a:rPr lang="en-US" b="1" dirty="0"/>
            </a:br>
            <a:r>
              <a:rPr lang="en-US" sz="2000" b="1" dirty="0">
                <a:solidFill>
                  <a:schemeClr val="bg2">
                    <a:lumMod val="90000"/>
                  </a:schemeClr>
                </a:solidFill>
              </a:rPr>
              <a:t>Aaryan Dharmadhikari</a:t>
            </a:r>
            <a:br>
              <a:rPr lang="en-US" sz="2000" dirty="0">
                <a:solidFill>
                  <a:schemeClr val="bg2">
                    <a:lumMod val="90000"/>
                  </a:schemeClr>
                </a:solidFill>
              </a:rPr>
            </a:br>
            <a:endParaRPr lang="en-IN" sz="2000" dirty="0">
              <a:solidFill>
                <a:schemeClr val="bg2">
                  <a:lumMod val="90000"/>
                </a:schemeClr>
              </a:solidFill>
            </a:endParaRPr>
          </a:p>
        </p:txBody>
      </p:sp>
    </p:spTree>
    <p:extLst>
      <p:ext uri="{BB962C8B-B14F-4D97-AF65-F5344CB8AC3E}">
        <p14:creationId xmlns:p14="http://schemas.microsoft.com/office/powerpoint/2010/main" val="23585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D48B-7F45-CAA4-F784-6B0968E8996A}"/>
              </a:ext>
            </a:extLst>
          </p:cNvPr>
          <p:cNvSpPr>
            <a:spLocks noGrp="1"/>
          </p:cNvSpPr>
          <p:nvPr>
            <p:ph type="title"/>
          </p:nvPr>
        </p:nvSpPr>
        <p:spPr>
          <a:xfrm>
            <a:off x="604007" y="2563254"/>
            <a:ext cx="9303391" cy="2319138"/>
          </a:xfrm>
        </p:spPr>
        <p:txBody>
          <a:bodyPr>
            <a:noAutofit/>
          </a:bodyPr>
          <a:lstStyle/>
          <a:p>
            <a:pPr algn="l"/>
            <a:r>
              <a:rPr lang="en-GB" sz="2400" dirty="0">
                <a:solidFill>
                  <a:srgbClr val="FFFF00"/>
                </a:solidFill>
              </a:rPr>
              <a:t>Design Patterns </a:t>
            </a:r>
            <a:r>
              <a:rPr lang="en-GB" sz="2400" dirty="0"/>
              <a:t>:</a:t>
            </a:r>
            <a:r>
              <a:rPr lang="en-GB" sz="1800" dirty="0"/>
              <a:t>A </a:t>
            </a:r>
            <a:r>
              <a:rPr lang="en-GB" sz="1800" b="1" dirty="0"/>
              <a:t>design pattern</a:t>
            </a:r>
            <a:r>
              <a:rPr lang="en-GB" sz="1800" dirty="0"/>
              <a:t> is a general, reusable solution to a commonly occurring problem within a given context in software design.</a:t>
            </a:r>
            <a:br>
              <a:rPr lang="en-GB" sz="1800" dirty="0"/>
            </a:br>
            <a:r>
              <a:rPr lang="en-GB" sz="1800" dirty="0"/>
              <a:t> It is a template or description of how to solve a problem that can be adapted to various situations</a:t>
            </a:r>
            <a:r>
              <a:rPr lang="en-GB" sz="1200" dirty="0"/>
              <a:t>.</a:t>
            </a:r>
            <a:br>
              <a:rPr lang="en-GB" sz="1200" dirty="0"/>
            </a:br>
            <a:r>
              <a:rPr lang="en-GB" sz="1800" dirty="0"/>
              <a:t>A design pattern provides a standardized method of solving a problem that may arise during software development and helps improve code maintainability, scalability, and flexibility</a:t>
            </a:r>
            <a:r>
              <a:rPr lang="en-GB" sz="1200" dirty="0"/>
              <a:t>.</a:t>
            </a:r>
            <a:br>
              <a:rPr lang="en-GB" sz="2400" b="0" i="0" dirty="0">
                <a:effectLst/>
                <a:latin typeface="PT Sans" panose="020F0502020204030204" pitchFamily="34" charset="0"/>
              </a:rPr>
            </a:br>
            <a:br>
              <a:rPr lang="en-GB" sz="2400" b="0" i="0" dirty="0">
                <a:effectLst/>
                <a:latin typeface="PT Sans" panose="020F0502020204030204" pitchFamily="34" charset="0"/>
              </a:rPr>
            </a:br>
            <a:r>
              <a:rPr lang="en-GB" sz="2400" i="0" dirty="0">
                <a:effectLst/>
                <a:latin typeface="PT Sans" panose="020B0503020203020204" pitchFamily="34" charset="0"/>
              </a:rPr>
              <a:t>Types of Design Patterns</a:t>
            </a:r>
            <a:r>
              <a:rPr lang="en-GB" sz="2400" b="0" i="0" dirty="0">
                <a:effectLst/>
                <a:latin typeface="PT Sans" panose="020B0503020203020204" pitchFamily="34" charset="0"/>
              </a:rPr>
              <a:t>:</a:t>
            </a:r>
            <a:br>
              <a:rPr lang="en-GB" sz="2000" b="0" i="0" dirty="0">
                <a:effectLst/>
                <a:latin typeface="PT Sans" panose="020B0503020203020204" pitchFamily="34" charset="0"/>
              </a:rPr>
            </a:br>
            <a:br>
              <a:rPr lang="en-GB" sz="1800" b="0" i="0" dirty="0">
                <a:effectLst/>
                <a:latin typeface="PT Sans" panose="020B0503020203020204" pitchFamily="34" charset="0"/>
              </a:rPr>
            </a:br>
            <a:r>
              <a:rPr lang="en-GB" sz="2000" i="0" dirty="0">
                <a:effectLst/>
                <a:latin typeface="PT Sans" panose="020B0503020203020204" pitchFamily="34" charset="0"/>
              </a:rPr>
              <a:t>1)</a:t>
            </a:r>
            <a:r>
              <a:rPr lang="en-GB" sz="1800" dirty="0"/>
              <a:t> </a:t>
            </a:r>
            <a:r>
              <a:rPr lang="en-GB" sz="2000" b="0" dirty="0"/>
              <a:t>Creational</a:t>
            </a:r>
            <a:r>
              <a:rPr lang="en-GB" sz="1800" dirty="0"/>
              <a:t> </a:t>
            </a:r>
            <a:r>
              <a:rPr lang="en-GB" sz="2000" dirty="0"/>
              <a:t>patterns</a:t>
            </a:r>
            <a:r>
              <a:rPr lang="en-GB" sz="1600" dirty="0"/>
              <a:t>-These patterns deal with object creation mechanisms, trying to create objects in a manner suitable to the situation. They abstract the instantiation process and make it more flexible and reusable. </a:t>
            </a:r>
            <a:r>
              <a:rPr lang="en-GB" sz="1600" b="0" dirty="0">
                <a:latin typeface="PT Sans" panose="020B0503020203020204" pitchFamily="34" charset="0"/>
              </a:rPr>
              <a:t>Example- Singleton, Factory Pattern</a:t>
            </a:r>
            <a:br>
              <a:rPr lang="en-GB" sz="2000" b="0" i="0" dirty="0">
                <a:effectLst/>
                <a:latin typeface="PT Sans" panose="020B0503020203020204" pitchFamily="34" charset="0"/>
              </a:rPr>
            </a:br>
            <a:r>
              <a:rPr lang="en-GB" sz="2000" i="0" dirty="0">
                <a:effectLst/>
                <a:latin typeface="PT Sans" panose="020B0503020203020204" pitchFamily="34" charset="0"/>
              </a:rPr>
              <a:t>2</a:t>
            </a:r>
            <a:r>
              <a:rPr lang="en-GB" sz="1800" b="0" i="0" dirty="0">
                <a:effectLst/>
                <a:latin typeface="PT Sans" panose="020B0503020203020204" pitchFamily="34" charset="0"/>
              </a:rPr>
              <a:t>)</a:t>
            </a:r>
            <a:r>
              <a:rPr lang="en-GB" sz="2000" i="0" dirty="0">
                <a:effectLst/>
                <a:latin typeface="PT Sans" panose="020B0503020203020204" pitchFamily="34" charset="0"/>
              </a:rPr>
              <a:t>Structural </a:t>
            </a:r>
            <a:r>
              <a:rPr lang="en-GB" sz="2000" i="0" u="sng" dirty="0">
                <a:effectLst/>
                <a:latin typeface="PT Sans" panose="020B0503020203020204" pitchFamily="34" charset="0"/>
              </a:rPr>
              <a:t>patterns</a:t>
            </a:r>
            <a:r>
              <a:rPr lang="en-GB" sz="1600" b="0" i="0" u="sng" dirty="0">
                <a:effectLst/>
                <a:latin typeface="PT Sans" panose="020B0503020203020204" pitchFamily="34" charset="0"/>
              </a:rPr>
              <a:t>-</a:t>
            </a:r>
            <a:r>
              <a:rPr lang="en-GB" sz="1600" u="sng" dirty="0"/>
              <a:t>These patterns deal with the composition of classes or objects, focusing on simplifying the structure by identifying simple ways to realize relationships between entities. Example-</a:t>
            </a:r>
            <a:r>
              <a:rPr lang="en-GB" sz="1600" u="sng" dirty="0" err="1"/>
              <a:t>Adapter,Bridge,Composite</a:t>
            </a:r>
            <a:r>
              <a:rPr lang="en-GB" sz="1600" u="sng" dirty="0"/>
              <a:t> .</a:t>
            </a:r>
            <a:br>
              <a:rPr lang="en-GB" sz="1100" dirty="0"/>
            </a:br>
            <a:r>
              <a:rPr lang="en-GB" sz="2000" dirty="0"/>
              <a:t>3) </a:t>
            </a:r>
            <a:r>
              <a:rPr lang="en-GB" sz="2000" dirty="0" err="1"/>
              <a:t>Behavioral</a:t>
            </a:r>
            <a:r>
              <a:rPr lang="en-GB" sz="2000" dirty="0"/>
              <a:t> Patterns</a:t>
            </a:r>
            <a:r>
              <a:rPr lang="en-GB" sz="1800" b="1" dirty="0"/>
              <a:t>-</a:t>
            </a:r>
            <a:r>
              <a:rPr lang="en-GB" sz="1800" dirty="0"/>
              <a:t> </a:t>
            </a:r>
            <a:r>
              <a:rPr lang="en-GB" sz="1600" dirty="0"/>
              <a:t>These patterns focus on communication between objects, addressing how objects interact and how responsibilities are delegated between them . Example-Command,  Interpreter, Iterator.</a:t>
            </a:r>
            <a:br>
              <a:rPr lang="en-IN" sz="2400" dirty="0"/>
            </a:br>
            <a:endParaRPr lang="en-IN" sz="2400" dirty="0"/>
          </a:p>
        </p:txBody>
      </p:sp>
      <p:sp>
        <p:nvSpPr>
          <p:cNvPr id="4" name="TextBox 3">
            <a:extLst>
              <a:ext uri="{FF2B5EF4-FFF2-40B4-BE49-F238E27FC236}">
                <a16:creationId xmlns:a16="http://schemas.microsoft.com/office/drawing/2014/main" id="{9FBFAFC8-B20B-394A-3D14-71797514B107}"/>
              </a:ext>
            </a:extLst>
          </p:cNvPr>
          <p:cNvSpPr txBox="1"/>
          <p:nvPr/>
        </p:nvSpPr>
        <p:spPr>
          <a:xfrm>
            <a:off x="1185924" y="527108"/>
            <a:ext cx="7802880" cy="769441"/>
          </a:xfrm>
          <a:prstGeom prst="rect">
            <a:avLst/>
          </a:prstGeom>
          <a:noFill/>
        </p:spPr>
        <p:txBody>
          <a:bodyPr wrap="square" rtlCol="0">
            <a:spAutoFit/>
          </a:bodyPr>
          <a:lstStyle/>
          <a:p>
            <a:pPr algn="ctr"/>
            <a:r>
              <a:rPr lang="en-GB" sz="4400" b="1" dirty="0">
                <a:solidFill>
                  <a:srgbClr val="FFFF00"/>
                </a:solidFill>
              </a:rPr>
              <a:t>Introduction</a:t>
            </a:r>
            <a:endParaRPr lang="en-IN" sz="4400" b="1" dirty="0">
              <a:solidFill>
                <a:srgbClr val="FFFF00"/>
              </a:solidFill>
            </a:endParaRPr>
          </a:p>
        </p:txBody>
      </p:sp>
    </p:spTree>
    <p:extLst>
      <p:ext uri="{BB962C8B-B14F-4D97-AF65-F5344CB8AC3E}">
        <p14:creationId xmlns:p14="http://schemas.microsoft.com/office/powerpoint/2010/main" val="309143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A1E78E-E985-552C-3100-1DF3A4507BF3}"/>
              </a:ext>
            </a:extLst>
          </p:cNvPr>
          <p:cNvSpPr>
            <a:spLocks noGrp="1"/>
          </p:cNvSpPr>
          <p:nvPr>
            <p:ph type="title"/>
          </p:nvPr>
        </p:nvSpPr>
        <p:spPr>
          <a:xfrm>
            <a:off x="328612" y="440107"/>
            <a:ext cx="11534776" cy="632882"/>
          </a:xfrm>
        </p:spPr>
        <p:txBody>
          <a:bodyPr/>
          <a:lstStyle/>
          <a:p>
            <a:pPr algn="ctr"/>
            <a:r>
              <a:rPr lang="en-GB" dirty="0"/>
              <a:t>Adapter</a:t>
            </a:r>
            <a:r>
              <a:rPr lang="en-GB" sz="2800" dirty="0"/>
              <a:t>:  </a:t>
            </a:r>
            <a:r>
              <a:rPr lang="en-GB" b="0" i="0" dirty="0">
                <a:effectLst/>
                <a:latin typeface="PT Sans" panose="020B0503020203020204" pitchFamily="34" charset="0"/>
              </a:rPr>
              <a:t>allows objects with incompatible interfaces to collaborate.</a:t>
            </a:r>
            <a:endParaRPr lang="en-IN" dirty="0"/>
          </a:p>
        </p:txBody>
      </p:sp>
      <p:sp>
        <p:nvSpPr>
          <p:cNvPr id="6" name="Content Placeholder 5">
            <a:extLst>
              <a:ext uri="{FF2B5EF4-FFF2-40B4-BE49-F238E27FC236}">
                <a16:creationId xmlns:a16="http://schemas.microsoft.com/office/drawing/2014/main" id="{5F6DCC82-BC6F-4A58-5882-5F1A2D6C382B}"/>
              </a:ext>
            </a:extLst>
          </p:cNvPr>
          <p:cNvSpPr>
            <a:spLocks noGrp="1"/>
          </p:cNvSpPr>
          <p:nvPr>
            <p:ph idx="4294967295"/>
          </p:nvPr>
        </p:nvSpPr>
        <p:spPr>
          <a:xfrm>
            <a:off x="5274222" y="1264412"/>
            <a:ext cx="6695440" cy="4557584"/>
          </a:xfrm>
        </p:spPr>
        <p:txBody>
          <a:bodyPr>
            <a:normAutofit fontScale="92500" lnSpcReduction="20000"/>
          </a:bodyPr>
          <a:lstStyle/>
          <a:p>
            <a:pPr marL="285750" indent="-285750">
              <a:lnSpc>
                <a:spcPct val="90000"/>
              </a:lnSpc>
              <a:buFont typeface="Wingdings" panose="05000000000000000000" pitchFamily="2" charset="2"/>
              <a:buChar char="Ø"/>
            </a:pPr>
            <a:r>
              <a:rPr lang="en-GB" sz="1700" b="1" dirty="0">
                <a:solidFill>
                  <a:srgbClr val="FF0000"/>
                </a:solidFill>
              </a:rPr>
              <a:t> Problem</a:t>
            </a:r>
            <a:r>
              <a:rPr lang="en-GB" sz="1300" b="1" dirty="0">
                <a:solidFill>
                  <a:srgbClr val="FF0000"/>
                </a:solidFill>
              </a:rPr>
              <a:t>: Incompatible Interfaces</a:t>
            </a:r>
            <a:endParaRPr lang="en-GB" sz="1300" b="1" dirty="0"/>
          </a:p>
          <a:p>
            <a:pPr marL="285750" indent="-285750">
              <a:lnSpc>
                <a:spcPct val="90000"/>
              </a:lnSpc>
              <a:buFont typeface="Wingdings" panose="05000000000000000000" pitchFamily="2" charset="2"/>
              <a:buChar char="Ø"/>
            </a:pPr>
            <a:r>
              <a:rPr lang="en-GB" sz="1700" b="1" dirty="0"/>
              <a:t>Challenge:</a:t>
            </a:r>
            <a:r>
              <a:rPr lang="en-GB" sz="1700" dirty="0"/>
              <a:t> </a:t>
            </a:r>
            <a:r>
              <a:rPr lang="en-GB" sz="1300" dirty="0"/>
              <a:t>when two classes or systems that need to work together have different interfaces, making direct communication or interaction impossible</a:t>
            </a:r>
          </a:p>
          <a:p>
            <a:pPr>
              <a:lnSpc>
                <a:spcPct val="90000"/>
              </a:lnSpc>
              <a:buFont typeface="Wingdings" panose="05000000000000000000" pitchFamily="2" charset="2"/>
              <a:buChar char="Ø"/>
            </a:pPr>
            <a:r>
              <a:rPr lang="en-GB" sz="1600" b="1" dirty="0"/>
              <a:t>    Need : </a:t>
            </a:r>
            <a:r>
              <a:rPr lang="en-GB" sz="1300" dirty="0"/>
              <a:t>The </a:t>
            </a:r>
            <a:r>
              <a:rPr lang="en-GB" sz="1300" b="1" dirty="0"/>
              <a:t>Adapter</a:t>
            </a:r>
            <a:r>
              <a:rPr lang="en-GB" sz="1300" dirty="0"/>
              <a:t> design pattern is needed to enable collaboration between classes or systems with incompatible interfaces, allowing them to work together without modifying their existing code</a:t>
            </a:r>
          </a:p>
          <a:p>
            <a:pPr marL="0" indent="0">
              <a:lnSpc>
                <a:spcPct val="90000"/>
              </a:lnSpc>
              <a:buNone/>
            </a:pPr>
            <a:endParaRPr lang="en-GB" dirty="0"/>
          </a:p>
          <a:p>
            <a:pPr>
              <a:lnSpc>
                <a:spcPct val="90000"/>
              </a:lnSpc>
            </a:pPr>
            <a:r>
              <a:rPr lang="en-GB" sz="1900" b="1" dirty="0">
                <a:solidFill>
                  <a:srgbClr val="FF0000"/>
                </a:solidFill>
              </a:rPr>
              <a:t>Solution: Adapter </a:t>
            </a:r>
            <a:endParaRPr lang="en-GB" sz="1900" b="1" dirty="0"/>
          </a:p>
          <a:p>
            <a:pPr>
              <a:lnSpc>
                <a:spcPct val="90000"/>
              </a:lnSpc>
              <a:buFont typeface="Wingdings" panose="05000000000000000000" pitchFamily="2" charset="2"/>
              <a:buChar char="Ø"/>
            </a:pPr>
            <a:r>
              <a:rPr lang="en-GB" sz="1300" b="0" i="0" dirty="0">
                <a:effectLst/>
                <a:latin typeface="PT Sans" panose="020B0503020203020204" pitchFamily="34" charset="0"/>
              </a:rPr>
              <a:t>An adapter wraps one of the objects to hide the complexity of conversion happening behind the scenes</a:t>
            </a:r>
            <a:r>
              <a:rPr lang="en-GB" sz="1300" dirty="0"/>
              <a:t>.</a:t>
            </a:r>
            <a:r>
              <a:rPr lang="en-GB" sz="1300" b="0" i="0" dirty="0">
                <a:effectLst/>
                <a:latin typeface="PT Sans" panose="020B0503020203020204" pitchFamily="34" charset="0"/>
              </a:rPr>
              <a:t> The wrapped object isn’t even aware of the adapter. For example, you can wrap an object that operates in meters and </a:t>
            </a:r>
            <a:r>
              <a:rPr lang="en-GB" sz="1300" b="0" i="0" dirty="0" err="1">
                <a:effectLst/>
                <a:latin typeface="PT Sans" panose="020B0503020203020204" pitchFamily="34" charset="0"/>
              </a:rPr>
              <a:t>kilometers</a:t>
            </a:r>
            <a:r>
              <a:rPr lang="en-GB" sz="1300" b="0" i="0" dirty="0">
                <a:effectLst/>
                <a:latin typeface="PT Sans" panose="020B0503020203020204" pitchFamily="34" charset="0"/>
              </a:rPr>
              <a:t>  with an adapter that converts all of the data to imperial units such as feet and miles.</a:t>
            </a:r>
            <a:endParaRPr lang="en-GB" sz="1300" dirty="0"/>
          </a:p>
          <a:p>
            <a:pPr>
              <a:lnSpc>
                <a:spcPct val="90000"/>
              </a:lnSpc>
              <a:buFont typeface="Wingdings" panose="05000000000000000000" pitchFamily="2" charset="2"/>
              <a:buChar char="Ø"/>
            </a:pPr>
            <a:r>
              <a:rPr lang="en-GB" sz="1300" b="0" i="0" dirty="0">
                <a:effectLst/>
                <a:latin typeface="PT Sans" panose="020B0503020203020204" pitchFamily="34" charset="0"/>
              </a:rPr>
              <a:t>Adapters can not only convert data into various formats but can also help objects with different interfaces collaborate</a:t>
            </a:r>
            <a:r>
              <a:rPr lang="en-GB" b="0" i="0" dirty="0">
                <a:effectLst/>
                <a:latin typeface="PT Sans" panose="020B0503020203020204" pitchFamily="34" charset="0"/>
              </a:rPr>
              <a:t>.</a:t>
            </a:r>
            <a:r>
              <a:rPr lang="en-GB" dirty="0"/>
              <a:t>.</a:t>
            </a:r>
          </a:p>
          <a:p>
            <a:pPr lvl="1">
              <a:lnSpc>
                <a:spcPct val="90000"/>
              </a:lnSpc>
              <a:buFont typeface="Wingdings" panose="05000000000000000000" pitchFamily="2" charset="2"/>
              <a:buChar char="Ø"/>
            </a:pPr>
            <a:endParaRPr lang="en-GB" dirty="0"/>
          </a:p>
          <a:p>
            <a:r>
              <a:rPr lang="en-GB" sz="1900" b="1" dirty="0">
                <a:solidFill>
                  <a:srgbClr val="FF0000"/>
                </a:solidFill>
              </a:rPr>
              <a:t>Benefits of Adapter</a:t>
            </a:r>
          </a:p>
          <a:p>
            <a:pPr marL="285750" indent="-285750">
              <a:buFont typeface="Wingdings" panose="05000000000000000000" pitchFamily="2" charset="2"/>
              <a:buChar char="Ø"/>
            </a:pPr>
            <a:r>
              <a:rPr lang="en-GB" b="0" i="0" dirty="0">
                <a:effectLst/>
                <a:latin typeface="PT Sans" panose="020B0503020203020204" pitchFamily="34" charset="0"/>
              </a:rPr>
              <a:t>The adapter gets an interface, compatible with one of the existing objects.</a:t>
            </a:r>
          </a:p>
          <a:p>
            <a:pPr marL="285750" indent="-285750">
              <a:buFont typeface="Wingdings" panose="05000000000000000000" pitchFamily="2" charset="2"/>
              <a:buChar char="Ø"/>
            </a:pPr>
            <a:r>
              <a:rPr lang="en-GB" b="0" i="0" dirty="0">
                <a:effectLst/>
                <a:latin typeface="PT Sans" panose="020B0503020203020204" pitchFamily="34" charset="0"/>
              </a:rPr>
              <a:t>Using this interface, the existing object can safely call the adapter’s methods.</a:t>
            </a:r>
          </a:p>
          <a:p>
            <a:pPr marL="285750" indent="-285750">
              <a:buFont typeface="Wingdings" panose="05000000000000000000" pitchFamily="2" charset="2"/>
              <a:buChar char="Ø"/>
            </a:pPr>
            <a:r>
              <a:rPr lang="en-GB" b="0" i="0" dirty="0">
                <a:effectLst/>
                <a:latin typeface="PT Sans" panose="020B0503020203020204" pitchFamily="34" charset="0"/>
              </a:rPr>
              <a:t>Upon receiving a call, the adapter passes the request to the second object, but in a format and order that the second object expects.</a:t>
            </a:r>
          </a:p>
          <a:p>
            <a:pPr marL="285750" indent="-285750">
              <a:buFont typeface="Wingdings" panose="05000000000000000000" pitchFamily="2" charset="2"/>
              <a:buChar char="Ø"/>
            </a:pPr>
            <a:endParaRPr lang="en-GB" b="0" i="0" dirty="0">
              <a:effectLst/>
              <a:latin typeface="PT Sans" panose="020B0503020203020204" pitchFamily="34" charset="0"/>
            </a:endParaRPr>
          </a:p>
          <a:p>
            <a:pPr marL="285750" indent="-285750">
              <a:buFont typeface="Wingdings" panose="05000000000000000000" pitchFamily="2" charset="2"/>
              <a:buChar char="Ø"/>
            </a:pPr>
            <a:endParaRPr lang="en-GB" dirty="0">
              <a:latin typeface="PT Sans" panose="020B0503020203020204" pitchFamily="34" charset="0"/>
            </a:endParaRPr>
          </a:p>
          <a:p>
            <a:pPr marL="285750" indent="-285750">
              <a:buFont typeface="Wingdings" panose="05000000000000000000" pitchFamily="2" charset="2"/>
              <a:buChar char="Ø"/>
            </a:pPr>
            <a:endParaRPr lang="en-GB" b="0" i="0" dirty="0">
              <a:effectLst/>
              <a:latin typeface="PT Sans" panose="020B0503020203020204" pitchFamily="34" charset="0"/>
            </a:endParaRPr>
          </a:p>
          <a:p>
            <a:endParaRPr lang="en-IN" dirty="0"/>
          </a:p>
        </p:txBody>
      </p:sp>
      <p:pic>
        <p:nvPicPr>
          <p:cNvPr id="2" name="Picture 1">
            <a:extLst>
              <a:ext uri="{FF2B5EF4-FFF2-40B4-BE49-F238E27FC236}">
                <a16:creationId xmlns:a16="http://schemas.microsoft.com/office/drawing/2014/main" id="{1477C3DE-87D4-5B0B-8474-D1FF4DB5F802}"/>
              </a:ext>
            </a:extLst>
          </p:cNvPr>
          <p:cNvPicPr>
            <a:picLocks noChangeAspect="1"/>
          </p:cNvPicPr>
          <p:nvPr/>
        </p:nvPicPr>
        <p:blipFill>
          <a:blip r:embed="rId2">
            <a:extLst>
              <a:ext uri="{28A0092B-C50C-407E-A947-70E740481C1C}">
                <a14:useLocalDpi xmlns:a14="http://schemas.microsoft.com/office/drawing/2010/main" val="0"/>
              </a:ext>
            </a:extLst>
          </a:blip>
          <a:srcRect l="9536" r="9536"/>
          <a:stretch/>
        </p:blipFill>
        <p:spPr>
          <a:xfrm>
            <a:off x="504781" y="1449198"/>
            <a:ext cx="4540459" cy="395960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29037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3600EEA-E039-E604-796B-9D43D5AD1FF3}"/>
              </a:ext>
            </a:extLst>
          </p:cNvPr>
          <p:cNvSpPr>
            <a:spLocks noGrp="1"/>
          </p:cNvSpPr>
          <p:nvPr>
            <p:ph type="title"/>
          </p:nvPr>
        </p:nvSpPr>
        <p:spPr/>
        <p:txBody>
          <a:bodyPr/>
          <a:lstStyle/>
          <a:p>
            <a:pPr algn="ctr"/>
            <a:r>
              <a:rPr lang="en-GB" dirty="0"/>
              <a:t>Adapter Design</a:t>
            </a:r>
            <a:r>
              <a:rPr lang="en-GB" sz="2800" dirty="0"/>
              <a:t> Pattern : Definition and Real-World Example</a:t>
            </a:r>
            <a:endParaRPr lang="en-IN" dirty="0"/>
          </a:p>
        </p:txBody>
      </p:sp>
      <p:sp>
        <p:nvSpPr>
          <p:cNvPr id="11" name="Content Placeholder 10">
            <a:extLst>
              <a:ext uri="{FF2B5EF4-FFF2-40B4-BE49-F238E27FC236}">
                <a16:creationId xmlns:a16="http://schemas.microsoft.com/office/drawing/2014/main" id="{25E1CCFC-71D7-B532-E05E-2A40F7BAC2E3}"/>
              </a:ext>
            </a:extLst>
          </p:cNvPr>
          <p:cNvSpPr>
            <a:spLocks noGrp="1"/>
          </p:cNvSpPr>
          <p:nvPr>
            <p:ph idx="4294967295"/>
          </p:nvPr>
        </p:nvSpPr>
        <p:spPr>
          <a:xfrm>
            <a:off x="5103812" y="1442506"/>
            <a:ext cx="6641148" cy="4557584"/>
          </a:xfrm>
        </p:spPr>
        <p:txBody>
          <a:bodyPr>
            <a:normAutofit/>
          </a:bodyPr>
          <a:lstStyle/>
          <a:p>
            <a:pPr>
              <a:lnSpc>
                <a:spcPct val="90000"/>
              </a:lnSpc>
              <a:buFont typeface="Arial" panose="020B0604020202020204" pitchFamily="34" charset="0"/>
              <a:buChar char="•"/>
            </a:pPr>
            <a:r>
              <a:rPr lang="en-GB" sz="2400" b="1" i="0" dirty="0">
                <a:effectLst/>
                <a:latin typeface="PT Sans" panose="020B0503020203020204" pitchFamily="34" charset="0"/>
              </a:rPr>
              <a:t>Example for Adapter</a:t>
            </a:r>
          </a:p>
          <a:p>
            <a:pPr>
              <a:lnSpc>
                <a:spcPct val="90000"/>
              </a:lnSpc>
            </a:pPr>
            <a:r>
              <a:rPr lang="en-GB" sz="1600" b="0" i="0" dirty="0">
                <a:effectLst/>
                <a:latin typeface="PT Sans" panose="020B0503020203020204" pitchFamily="34" charset="0"/>
              </a:rPr>
              <a:t>To solve the dilemma of incompatible formats, you can create XML-to-JSON adapters for every class of the analytics library that your code works with directly. Then you adjust your code to communicate with the library only via these adapters. When an adapter receives a call, it translates the incoming XML data into a JSON structure and passes the call to the appropriate methods of a wrapped analytics object</a:t>
            </a:r>
            <a:r>
              <a:rPr lang="en-GB" sz="1800" b="0" i="0" dirty="0">
                <a:effectLst/>
                <a:latin typeface="PT Sans" panose="020B0503020203020204" pitchFamily="34" charset="0"/>
              </a:rPr>
              <a:t>.</a:t>
            </a:r>
            <a:endParaRPr lang="en-IN" sz="1800" b="1" i="0" dirty="0">
              <a:solidFill>
                <a:srgbClr val="FF0000"/>
              </a:solidFill>
              <a:effectLst/>
              <a:latin typeface="PT Sans" panose="020B0503020203020204" pitchFamily="34" charset="0"/>
            </a:endParaRPr>
          </a:p>
          <a:p>
            <a:pPr>
              <a:lnSpc>
                <a:spcPct val="90000"/>
              </a:lnSpc>
              <a:buFont typeface="Arial" panose="020B0604020202020204" pitchFamily="34" charset="0"/>
              <a:buChar char="•"/>
            </a:pPr>
            <a:endParaRPr lang="en-IN" sz="2400" b="1" dirty="0">
              <a:solidFill>
                <a:srgbClr val="FF0000"/>
              </a:solidFill>
              <a:latin typeface="PT Sans" panose="020B0503020203020204" pitchFamily="34" charset="0"/>
            </a:endParaRPr>
          </a:p>
          <a:p>
            <a:pPr>
              <a:lnSpc>
                <a:spcPct val="90000"/>
              </a:lnSpc>
              <a:buFont typeface="Arial" panose="020B0604020202020204" pitchFamily="34" charset="0"/>
              <a:buChar char="•"/>
            </a:pPr>
            <a:r>
              <a:rPr lang="en-IN" sz="2400" b="1" i="0" dirty="0">
                <a:solidFill>
                  <a:srgbClr val="FF0000"/>
                </a:solidFill>
                <a:effectLst/>
                <a:latin typeface="PT Sans" panose="020B0503020203020204" pitchFamily="34" charset="0"/>
              </a:rPr>
              <a:t>Real-World Analogy</a:t>
            </a:r>
            <a:endParaRPr lang="en-IN" sz="2400" dirty="0">
              <a:solidFill>
                <a:srgbClr val="FF0000"/>
              </a:solidFill>
            </a:endParaRPr>
          </a:p>
          <a:p>
            <a:pPr>
              <a:lnSpc>
                <a:spcPct val="90000"/>
              </a:lnSpc>
              <a:buFont typeface="Wingdings" panose="05000000000000000000" pitchFamily="2" charset="2"/>
              <a:buChar char="Ø"/>
            </a:pPr>
            <a:r>
              <a:rPr lang="en-GB" sz="1600" b="0" i="0" dirty="0">
                <a:effectLst/>
                <a:latin typeface="PT Sans" panose="020B0503020203020204" pitchFamily="34" charset="0"/>
              </a:rPr>
              <a:t>When you travel from the US to Europe for the first time, you may get a surprise when trying to charge your laptop. The power plug and sockets standards are different in different countries. That’s why your US plug won’t fit a German socket. The problem can be solved by using a power plug adapter that has the American-style socket and the European-style plug.</a:t>
            </a:r>
            <a:r>
              <a:rPr lang="en-GB" sz="1600" dirty="0"/>
              <a:t>.</a:t>
            </a:r>
          </a:p>
        </p:txBody>
      </p:sp>
      <p:pic>
        <p:nvPicPr>
          <p:cNvPr id="2" name="Picture 1">
            <a:extLst>
              <a:ext uri="{FF2B5EF4-FFF2-40B4-BE49-F238E27FC236}">
                <a16:creationId xmlns:a16="http://schemas.microsoft.com/office/drawing/2014/main" id="{F4F233E7-BE0F-01D7-38BF-4AD94104E215}"/>
              </a:ext>
            </a:extLst>
          </p:cNvPr>
          <p:cNvPicPr>
            <a:picLocks noChangeAspect="1"/>
          </p:cNvPicPr>
          <p:nvPr/>
        </p:nvPicPr>
        <p:blipFill>
          <a:blip r:embed="rId3">
            <a:extLst>
              <a:ext uri="{28A0092B-C50C-407E-A947-70E740481C1C}">
                <a14:useLocalDpi xmlns:a14="http://schemas.microsoft.com/office/drawing/2010/main" val="0"/>
              </a:ext>
            </a:extLst>
          </a:blip>
          <a:srcRect t="2679" b="2679"/>
          <a:stretch/>
        </p:blipFill>
        <p:spPr>
          <a:xfrm>
            <a:off x="551381" y="1150549"/>
            <a:ext cx="3928569" cy="2455355"/>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3" name="Picture 2">
            <a:extLst>
              <a:ext uri="{FF2B5EF4-FFF2-40B4-BE49-F238E27FC236}">
                <a16:creationId xmlns:a16="http://schemas.microsoft.com/office/drawing/2014/main" id="{C170951E-5281-8D93-B2CB-CF1C6504F24E}"/>
              </a:ext>
            </a:extLst>
          </p:cNvPr>
          <p:cNvPicPr>
            <a:picLocks noChangeAspect="1"/>
          </p:cNvPicPr>
          <p:nvPr/>
        </p:nvPicPr>
        <p:blipFill>
          <a:blip r:embed="rId4">
            <a:extLst>
              <a:ext uri="{28A0092B-C50C-407E-A947-70E740481C1C}">
                <a14:useLocalDpi xmlns:a14="http://schemas.microsoft.com/office/drawing/2010/main" val="0"/>
              </a:ext>
            </a:extLst>
          </a:blip>
          <a:srcRect t="12467" b="12467"/>
          <a:stretch/>
        </p:blipFill>
        <p:spPr>
          <a:xfrm>
            <a:off x="181688" y="3825062"/>
            <a:ext cx="4922124" cy="2175027"/>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0723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B209C5-5E4C-0401-7B26-7AD74B5BFA32}"/>
              </a:ext>
            </a:extLst>
          </p:cNvPr>
          <p:cNvSpPr>
            <a:spLocks noGrp="1"/>
          </p:cNvSpPr>
          <p:nvPr>
            <p:ph type="title"/>
          </p:nvPr>
        </p:nvSpPr>
        <p:spPr>
          <a:xfrm>
            <a:off x="3611658" y="0"/>
            <a:ext cx="3484881" cy="883526"/>
          </a:xfrm>
        </p:spPr>
        <p:txBody>
          <a:bodyPr anchor="t">
            <a:normAutofit/>
          </a:bodyPr>
          <a:lstStyle/>
          <a:p>
            <a:pPr>
              <a:lnSpc>
                <a:spcPct val="90000"/>
              </a:lnSpc>
            </a:pPr>
            <a:r>
              <a:rPr lang="en-GB" sz="2400" dirty="0"/>
              <a:t>Adapter</a:t>
            </a:r>
            <a:r>
              <a:rPr lang="en-GB" sz="2400" b="1" dirty="0"/>
              <a:t> Structure</a:t>
            </a:r>
            <a:br>
              <a:rPr lang="en-GB" sz="2400" b="1" dirty="0"/>
            </a:br>
            <a:endParaRPr lang="en-IN" sz="2400" dirty="0"/>
          </a:p>
        </p:txBody>
      </p:sp>
      <p:sp>
        <p:nvSpPr>
          <p:cNvPr id="4" name="Content Placeholder 3">
            <a:extLst>
              <a:ext uri="{FF2B5EF4-FFF2-40B4-BE49-F238E27FC236}">
                <a16:creationId xmlns:a16="http://schemas.microsoft.com/office/drawing/2014/main" id="{FF03A442-F14B-1B11-1297-90C770B867A9}"/>
              </a:ext>
            </a:extLst>
          </p:cNvPr>
          <p:cNvSpPr>
            <a:spLocks noGrp="1"/>
          </p:cNvSpPr>
          <p:nvPr>
            <p:ph idx="11"/>
          </p:nvPr>
        </p:nvSpPr>
        <p:spPr>
          <a:xfrm>
            <a:off x="4585670" y="413990"/>
            <a:ext cx="7126715" cy="5513185"/>
          </a:xfrm>
        </p:spPr>
        <p:txBody>
          <a:bodyPr>
            <a:normAutofit lnSpcReduction="10000"/>
          </a:bodyPr>
          <a:lstStyle/>
          <a:p>
            <a:pPr>
              <a:buFont typeface="+mj-lt"/>
              <a:buAutoNum type="arabicPeriod"/>
            </a:pPr>
            <a:r>
              <a:rPr lang="en-GB" sz="1900" b="0" i="0" dirty="0">
                <a:effectLst/>
                <a:latin typeface="PT Sans" panose="020B0503020203020204" pitchFamily="34" charset="0"/>
              </a:rPr>
              <a:t>The </a:t>
            </a:r>
            <a:r>
              <a:rPr lang="en-GB" sz="1900" b="1" i="0" dirty="0">
                <a:effectLst/>
                <a:latin typeface="PT Sans" panose="020B0503020203020204" pitchFamily="34" charset="0"/>
              </a:rPr>
              <a:t>Client</a:t>
            </a:r>
            <a:r>
              <a:rPr lang="en-GB" sz="1900" b="0" i="0" dirty="0">
                <a:effectLst/>
                <a:latin typeface="PT Sans" panose="020B0503020203020204" pitchFamily="34" charset="0"/>
              </a:rPr>
              <a:t> is a class that contains the existing business logic of the program.</a:t>
            </a:r>
          </a:p>
          <a:p>
            <a:pPr>
              <a:buFont typeface="+mj-lt"/>
              <a:buAutoNum type="arabicPeriod"/>
            </a:pPr>
            <a:r>
              <a:rPr lang="en-GB" sz="1900" b="0" i="0" dirty="0">
                <a:effectLst/>
                <a:latin typeface="PT Sans" panose="020B0503020203020204" pitchFamily="34" charset="0"/>
              </a:rPr>
              <a:t>The </a:t>
            </a:r>
            <a:r>
              <a:rPr lang="en-GB" sz="1900" b="1" i="0" dirty="0">
                <a:effectLst/>
                <a:latin typeface="PT Sans" panose="020B0503020203020204" pitchFamily="34" charset="0"/>
              </a:rPr>
              <a:t>Client Interface</a:t>
            </a:r>
            <a:r>
              <a:rPr lang="en-GB" sz="1900" b="0" i="0" dirty="0">
                <a:effectLst/>
                <a:latin typeface="PT Sans" panose="020B0503020203020204" pitchFamily="34" charset="0"/>
              </a:rPr>
              <a:t> describes a protocol that other classes must follow to be able to collaborate with the client code</a:t>
            </a:r>
            <a:endParaRPr lang="en-GB" sz="1900" dirty="0"/>
          </a:p>
          <a:p>
            <a:pPr>
              <a:buFont typeface="+mj-lt"/>
              <a:buAutoNum type="arabicPeriod"/>
            </a:pPr>
            <a:r>
              <a:rPr lang="en-GB" sz="1900" b="0" i="0" dirty="0">
                <a:effectLst/>
                <a:latin typeface="PT Sans" panose="020B0503020203020204" pitchFamily="34" charset="0"/>
              </a:rPr>
              <a:t>The </a:t>
            </a:r>
            <a:r>
              <a:rPr lang="en-GB" sz="1900" b="1" i="0" dirty="0">
                <a:effectLst/>
                <a:latin typeface="PT Sans" panose="020B0503020203020204" pitchFamily="34" charset="0"/>
              </a:rPr>
              <a:t>Service</a:t>
            </a:r>
            <a:r>
              <a:rPr lang="en-GB" sz="1900" b="0" i="0" dirty="0">
                <a:effectLst/>
                <a:latin typeface="PT Sans" panose="020B0503020203020204" pitchFamily="34" charset="0"/>
              </a:rPr>
              <a:t> is some useful class (usually 3rd-party or legacy). The client can’t use this class directly because it has an incompatible interface.</a:t>
            </a:r>
          </a:p>
          <a:p>
            <a:pPr>
              <a:buFont typeface="+mj-lt"/>
              <a:buAutoNum type="arabicPeriod"/>
            </a:pPr>
            <a:r>
              <a:rPr lang="en-GB" sz="1900" b="0" i="0" dirty="0">
                <a:effectLst/>
                <a:latin typeface="PT Sans" panose="020B0503020203020204" pitchFamily="34" charset="0"/>
              </a:rPr>
              <a:t>The </a:t>
            </a:r>
            <a:r>
              <a:rPr lang="en-GB" sz="1900" b="1" i="0" dirty="0">
                <a:effectLst/>
                <a:latin typeface="PT Sans" panose="020B0503020203020204" pitchFamily="34" charset="0"/>
              </a:rPr>
              <a:t>Adapter</a:t>
            </a:r>
            <a:r>
              <a:rPr lang="en-GB" sz="1900" b="0" i="0" dirty="0">
                <a:effectLst/>
                <a:latin typeface="PT Sans" panose="020B0503020203020204" pitchFamily="34" charset="0"/>
              </a:rPr>
              <a:t> is a class that’s able to work with both the client and the service: it implements the client interface, while wrapping the service object. The adapter receives calls from the client via the client interface and translates them into calls to the wrapped service object in a format it can understand.</a:t>
            </a:r>
          </a:p>
          <a:p>
            <a:pPr>
              <a:buFont typeface="+mj-lt"/>
              <a:buAutoNum type="arabicPeriod"/>
            </a:pPr>
            <a:r>
              <a:rPr lang="en-GB" sz="1900" b="0" i="0" dirty="0">
                <a:effectLst/>
                <a:latin typeface="PT Sans" panose="020B0503020203020204" pitchFamily="34" charset="0"/>
              </a:rPr>
              <a:t>The client code doesn’t get coupled to the concrete adapter class as long as it works with the adapter via the client interface. Thanks to this, you can introduce new types of adapters into the program without breaking the existing client code. This can be useful when the interface of the service class gets changed or replaced: you can just create a new adapter class without changing the client code.</a:t>
            </a:r>
            <a:endParaRPr lang="en-GB" sz="1900" dirty="0"/>
          </a:p>
          <a:p>
            <a:pPr>
              <a:buFont typeface="Wingdings" panose="05000000000000000000" pitchFamily="2" charset="2"/>
              <a:buChar char="Ø"/>
            </a:pPr>
            <a:endParaRPr lang="en-GB" sz="1900" dirty="0"/>
          </a:p>
          <a:p>
            <a:endParaRPr lang="en-IN" dirty="0"/>
          </a:p>
        </p:txBody>
      </p:sp>
      <p:pic>
        <p:nvPicPr>
          <p:cNvPr id="7" name="Picture 6">
            <a:extLst>
              <a:ext uri="{FF2B5EF4-FFF2-40B4-BE49-F238E27FC236}">
                <a16:creationId xmlns:a16="http://schemas.microsoft.com/office/drawing/2014/main" id="{8A7D9642-09B3-CCCD-8D7C-9B76F8FCF948}"/>
              </a:ext>
            </a:extLst>
          </p:cNvPr>
          <p:cNvPicPr>
            <a:picLocks noChangeAspect="1"/>
          </p:cNvPicPr>
          <p:nvPr/>
        </p:nvPicPr>
        <p:blipFill>
          <a:blip r:embed="rId2"/>
          <a:stretch>
            <a:fillRect/>
          </a:stretch>
        </p:blipFill>
        <p:spPr>
          <a:xfrm>
            <a:off x="328613" y="735496"/>
            <a:ext cx="4094300" cy="4870174"/>
          </a:xfrm>
          <a:prstGeom prst="rect">
            <a:avLst/>
          </a:prstGeom>
        </p:spPr>
      </p:pic>
    </p:spTree>
    <p:extLst>
      <p:ext uri="{BB962C8B-B14F-4D97-AF65-F5344CB8AC3E}">
        <p14:creationId xmlns:p14="http://schemas.microsoft.com/office/powerpoint/2010/main" val="122487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D3996-2568-A8F5-FA21-F1B2C207B64D}"/>
              </a:ext>
            </a:extLst>
          </p:cNvPr>
          <p:cNvSpPr>
            <a:spLocks noGrp="1"/>
          </p:cNvSpPr>
          <p:nvPr>
            <p:ph type="title"/>
          </p:nvPr>
        </p:nvSpPr>
        <p:spPr/>
        <p:txBody>
          <a:bodyPr>
            <a:normAutofit fontScale="90000"/>
          </a:bodyPr>
          <a:lstStyle/>
          <a:p>
            <a:pPr algn="ctr"/>
            <a:r>
              <a:rPr lang="en-GB" sz="4400" dirty="0"/>
              <a:t>Adapter</a:t>
            </a:r>
            <a:r>
              <a:rPr lang="en-GB" sz="4400" b="1" dirty="0"/>
              <a:t>- Applications &amp; Use Cases</a:t>
            </a:r>
            <a:br>
              <a:rPr lang="en-GB" sz="2800" b="1" dirty="0"/>
            </a:br>
            <a:br>
              <a:rPr lang="en-US" sz="2800" dirty="0"/>
            </a:br>
            <a:endParaRPr lang="en-IN" dirty="0"/>
          </a:p>
        </p:txBody>
      </p:sp>
      <p:sp>
        <p:nvSpPr>
          <p:cNvPr id="3" name="Content Placeholder 2">
            <a:extLst>
              <a:ext uri="{FF2B5EF4-FFF2-40B4-BE49-F238E27FC236}">
                <a16:creationId xmlns:a16="http://schemas.microsoft.com/office/drawing/2014/main" id="{888A0562-DF0B-1DB3-831B-717955886624}"/>
              </a:ext>
            </a:extLst>
          </p:cNvPr>
          <p:cNvSpPr>
            <a:spLocks noGrp="1"/>
          </p:cNvSpPr>
          <p:nvPr>
            <p:ph idx="4294967295"/>
          </p:nvPr>
        </p:nvSpPr>
        <p:spPr>
          <a:xfrm>
            <a:off x="657224" y="1150208"/>
            <a:ext cx="11534776" cy="4557584"/>
          </a:xfrm>
        </p:spPr>
        <p:txBody>
          <a:bodyPr>
            <a:normAutofit fontScale="92500" lnSpcReduction="20000"/>
          </a:bodyPr>
          <a:lstStyle/>
          <a:p>
            <a:r>
              <a:rPr lang="en-GB" sz="4100" b="1" dirty="0"/>
              <a:t>Popular Uses of Adapter:</a:t>
            </a:r>
            <a:endParaRPr kumimoji="0" lang="en-US" altLang="en-US" sz="4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3100" b="0" i="0" u="none" strike="noStrike" cap="none" normalizeH="0" baseline="0" dirty="0">
                <a:ln>
                  <a:noFill/>
                </a:ln>
                <a:solidFill>
                  <a:schemeClr val="tx1"/>
                </a:solidFill>
                <a:effectLst/>
                <a:latin typeface="Arial" panose="020B0604020202020204" pitchFamily="34" charset="0"/>
              </a:rPr>
              <a:t>1)</a:t>
            </a:r>
            <a:r>
              <a:rPr lang="en-IN" sz="3100" dirty="0"/>
              <a:t> Legacy System Integration:</a:t>
            </a:r>
            <a:r>
              <a:rPr kumimoji="0" lang="en-US" altLang="en-US" sz="2100" b="0" i="0" u="none" strike="noStrike" cap="none" normalizeH="0" baseline="0" dirty="0">
                <a:ln>
                  <a:noFill/>
                </a:ln>
                <a:solidFill>
                  <a:schemeClr val="tx1"/>
                </a:solidFill>
                <a:effectLst/>
                <a:latin typeface="Arial" panose="020B0604020202020204" pitchFamily="34" charset="0"/>
              </a:rPr>
              <a:t>When integrating legacy systems with newer systems, the Adapter pattern allows the old system's interfaces to communicate with modern applications without altering the legacy code. Example: Adapting a legacy database interface to a new database management system. </a:t>
            </a:r>
          </a:p>
          <a:p>
            <a:pPr marL="0" marR="0" lvl="0" indent="0" algn="l" defTabSz="914400" rtl="0" eaLnBrk="0" fontAlgn="base" latinLnBrk="0" hangingPunct="0">
              <a:lnSpc>
                <a:spcPct val="100000"/>
              </a:lnSpc>
              <a:spcBef>
                <a:spcPct val="0"/>
              </a:spcBef>
              <a:spcAft>
                <a:spcPct val="0"/>
              </a:spcAft>
              <a:buClrTx/>
              <a:buSzTx/>
              <a:tabLst/>
            </a:pPr>
            <a:r>
              <a:rPr lang="en-US" altLang="en-US" sz="3100" dirty="0">
                <a:solidFill>
                  <a:schemeClr val="tx1"/>
                </a:solidFill>
                <a:latin typeface="Arial" panose="020B0604020202020204" pitchFamily="34" charset="0"/>
              </a:rPr>
              <a:t>2)</a:t>
            </a:r>
            <a:r>
              <a:rPr lang="en-IN" sz="3100" dirty="0"/>
              <a:t> Third-party Library Integration:</a:t>
            </a:r>
            <a:r>
              <a:rPr kumimoji="0" lang="en-US" altLang="en-US" sz="2100" b="0" i="0" u="none" strike="noStrike" cap="none" normalizeH="0" baseline="0" dirty="0">
                <a:ln>
                  <a:noFill/>
                </a:ln>
                <a:solidFill>
                  <a:schemeClr val="tx1"/>
                </a:solidFill>
                <a:effectLst/>
                <a:latin typeface="Arial" panose="020B0604020202020204" pitchFamily="34" charset="0"/>
              </a:rPr>
              <a:t>If your application needs to use a third-party library or API whose interface does not match your system’s requirements, the Adapter pattern can wrap the library's interface to make it compatible. Example: Adapting an external payment gateway API to work with your existing e-commerce platform. </a:t>
            </a:r>
          </a:p>
          <a:p>
            <a:pPr marL="0" marR="0" lvl="0" indent="0" algn="l" defTabSz="914400" rtl="0" eaLnBrk="0" fontAlgn="base" latinLnBrk="0" hangingPunct="0">
              <a:lnSpc>
                <a:spcPct val="100000"/>
              </a:lnSpc>
              <a:spcBef>
                <a:spcPct val="0"/>
              </a:spcBef>
              <a:spcAft>
                <a:spcPct val="0"/>
              </a:spcAft>
              <a:buClrTx/>
              <a:buSzTx/>
              <a:tabLst/>
            </a:pPr>
            <a:r>
              <a:rPr lang="en-US" altLang="en-US" sz="3100" dirty="0">
                <a:solidFill>
                  <a:schemeClr val="tx1"/>
                </a:solidFill>
                <a:latin typeface="Arial" panose="020B0604020202020204" pitchFamily="34" charset="0"/>
              </a:rPr>
              <a:t>3)</a:t>
            </a:r>
            <a:r>
              <a:rPr lang="en-IN" sz="3100" b="1" dirty="0"/>
              <a:t> Device Communication</a:t>
            </a:r>
            <a:r>
              <a:rPr lang="en-IN" sz="3100" dirty="0"/>
              <a:t>:</a:t>
            </a:r>
            <a:r>
              <a:rPr kumimoji="0" lang="en-US" altLang="en-US" sz="2100" b="0" i="0" u="none" strike="noStrike" cap="none" normalizeH="0" baseline="0" dirty="0">
                <a:ln>
                  <a:noFill/>
                </a:ln>
                <a:solidFill>
                  <a:schemeClr val="tx1"/>
                </a:solidFill>
                <a:effectLst/>
                <a:latin typeface="Arial" panose="020B0604020202020204" pitchFamily="34" charset="0"/>
              </a:rPr>
              <a:t>In scenarios where hardware devices use different communication protocols or APIs, the Adapter pattern can convert the protocols to be compatible with the system. Example: Adapting a serial communication protocol to a USB protocol for a printer. </a:t>
            </a:r>
          </a:p>
          <a:p>
            <a:pPr marL="0" marR="0" lvl="0" indent="0" algn="l" defTabSz="914400" rtl="0" eaLnBrk="0" fontAlgn="base" latinLnBrk="0" hangingPunct="0">
              <a:lnSpc>
                <a:spcPct val="100000"/>
              </a:lnSpc>
              <a:spcBef>
                <a:spcPct val="0"/>
              </a:spcBef>
              <a:spcAft>
                <a:spcPct val="0"/>
              </a:spcAft>
              <a:buClrTx/>
              <a:buSzTx/>
              <a:tabLst/>
            </a:pPr>
            <a:r>
              <a:rPr lang="en-US" sz="3100" dirty="0">
                <a:solidFill>
                  <a:schemeClr val="tx1"/>
                </a:solidFill>
                <a:latin typeface="Arial" panose="020B0604020202020204" pitchFamily="34" charset="0"/>
              </a:rPr>
              <a:t>4)</a:t>
            </a:r>
            <a:r>
              <a:rPr lang="en-IN" sz="3100" b="1" dirty="0"/>
              <a:t> UI Frameworks</a:t>
            </a:r>
            <a:r>
              <a:rPr lang="en-IN" sz="3100" dirty="0"/>
              <a:t>:</a:t>
            </a:r>
            <a:r>
              <a:rPr kumimoji="0" lang="en-US" altLang="en-US" sz="2100" b="0" i="0" u="none" strike="noStrike" cap="none" normalizeH="0" baseline="0" dirty="0">
                <a:ln>
                  <a:noFill/>
                </a:ln>
                <a:solidFill>
                  <a:schemeClr val="tx1"/>
                </a:solidFill>
                <a:effectLst/>
                <a:latin typeface="Arial" panose="020B0604020202020204" pitchFamily="34" charset="0"/>
              </a:rPr>
              <a:t>In applications where you need to integrate various user interface frameworks (e.g., Swing with JavaFX), an Adapter can help unify their interfaces so they can work together. Example: Adapting a custom control in a GUI framework to be used in another GUI framework without altering the underlying</a:t>
            </a:r>
            <a:endParaRPr lang="en-IN" sz="2100" dirty="0"/>
          </a:p>
          <a:p>
            <a:pPr marL="0" marR="0" lvl="0" indent="0" algn="l" defTabSz="914400" rtl="0" eaLnBrk="0" fontAlgn="base" latinLnBrk="0" hangingPunct="0">
              <a:lnSpc>
                <a:spcPct val="100000"/>
              </a:lnSpc>
              <a:spcBef>
                <a:spcPct val="0"/>
              </a:spcBef>
              <a:spcAft>
                <a:spcPct val="0"/>
              </a:spcAft>
              <a:buClrTx/>
              <a:buSzTx/>
              <a:tabLst/>
            </a:pPr>
            <a:endParaRPr lang="en-US" sz="24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GB" sz="2400" b="0" i="0" dirty="0">
              <a:effectLst/>
              <a:latin typeface="PT Sans" panose="020B0503020203020204" pitchFamily="34" charset="0"/>
            </a:endParaRPr>
          </a:p>
          <a:p>
            <a:pPr>
              <a:buFont typeface="+mj-lt"/>
              <a:buAutoNum type="arabicPeriod"/>
            </a:pPr>
            <a:endParaRPr lang="en-GB" sz="2400" b="0" i="0" dirty="0">
              <a:effectLst/>
              <a:latin typeface="PT Sans" panose="020B0503020203020204" pitchFamily="34" charset="0"/>
            </a:endParaRPr>
          </a:p>
          <a:p>
            <a:pPr>
              <a:buFont typeface="+mj-lt"/>
              <a:buAutoNum type="arabicPeriod"/>
            </a:pPr>
            <a:endParaRPr lang="en-GB" sz="2400" b="0" i="0" dirty="0">
              <a:effectLst/>
              <a:latin typeface="PT Sans" panose="020B0503020203020204" pitchFamily="34" charset="0"/>
            </a:endParaRPr>
          </a:p>
          <a:p>
            <a:pPr>
              <a:buFont typeface="+mj-lt"/>
              <a:buAutoNum type="arabicPeriod"/>
            </a:pPr>
            <a:endParaRPr lang="en-GB" sz="2400" b="0" i="0" dirty="0">
              <a:effectLst/>
              <a:latin typeface="PT Sans" panose="020B0503020203020204" pitchFamily="34" charset="0"/>
            </a:endParaRPr>
          </a:p>
          <a:p>
            <a:pPr>
              <a:buFont typeface="+mj-lt"/>
              <a:buAutoNum type="arabicPeriod"/>
            </a:pPr>
            <a:endParaRPr lang="en-GB" sz="2400" b="0" i="0" dirty="0">
              <a:effectLst/>
              <a:latin typeface="PT Sans" panose="020B0503020203020204" pitchFamily="34" charset="0"/>
            </a:endParaRPr>
          </a:p>
          <a:p>
            <a:pPr>
              <a:buFont typeface="+mj-lt"/>
              <a:buAutoNum type="arabicPeriod"/>
            </a:pPr>
            <a:endParaRPr lang="en-GB" sz="1800" dirty="0"/>
          </a:p>
          <a:p>
            <a:pPr>
              <a:buFont typeface="+mj-lt"/>
              <a:buAutoNum type="arabicPeriod"/>
            </a:pPr>
            <a:endParaRPr lang="en-GB" sz="1800" dirty="0"/>
          </a:p>
          <a:p>
            <a:pPr>
              <a:lnSpc>
                <a:spcPct val="90000"/>
              </a:lnSpc>
              <a:buFont typeface="Wingdings" panose="05000000000000000000" pitchFamily="2" charset="2"/>
              <a:buChar char="Ø"/>
            </a:pPr>
            <a:endParaRPr lang="en-GB" sz="1800" dirty="0"/>
          </a:p>
          <a:p>
            <a:endParaRPr lang="en-IN" sz="1800" dirty="0"/>
          </a:p>
        </p:txBody>
      </p:sp>
      <p:sp>
        <p:nvSpPr>
          <p:cNvPr id="4" name="Rectangle 1">
            <a:extLst>
              <a:ext uri="{FF2B5EF4-FFF2-40B4-BE49-F238E27FC236}">
                <a16:creationId xmlns:a16="http://schemas.microsoft.com/office/drawing/2014/main" id="{C524664D-C702-C3E3-212F-CC3DCD6E318C}"/>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C38C2D87-513B-0E3C-A237-396B4CA4DE84}"/>
              </a:ext>
            </a:extLst>
          </p:cNvPr>
          <p:cNvSpPr>
            <a:spLocks noChangeArrowheads="1"/>
          </p:cNvSpPr>
          <p:nvPr/>
        </p:nvSpPr>
        <p:spPr bwMode="auto">
          <a:xfrm>
            <a:off x="0" y="-323165"/>
            <a:ext cx="3129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19617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18FD8-81C4-73A4-E2E3-5764D8E8BD99}"/>
              </a:ext>
            </a:extLst>
          </p:cNvPr>
          <p:cNvSpPr>
            <a:spLocks noGrp="1"/>
          </p:cNvSpPr>
          <p:nvPr>
            <p:ph type="title"/>
          </p:nvPr>
        </p:nvSpPr>
        <p:spPr>
          <a:xfrm>
            <a:off x="-520117" y="-2315915"/>
            <a:ext cx="12170163" cy="469861"/>
          </a:xfrm>
        </p:spPr>
        <p:txBody>
          <a:bodyPr>
            <a:normAutofit fontScale="90000"/>
          </a:bodyPr>
          <a:lstStyle/>
          <a:p>
            <a:pPr algn="ctr"/>
            <a:r>
              <a:rPr lang="en-GB" sz="3200" dirty="0"/>
              <a:t>Adapter - Implementation &amp; Relations</a:t>
            </a:r>
            <a:br>
              <a:rPr lang="en-GB" sz="2800" b="1" dirty="0"/>
            </a:br>
            <a:endParaRPr lang="en-IN" dirty="0"/>
          </a:p>
        </p:txBody>
      </p:sp>
      <p:sp>
        <p:nvSpPr>
          <p:cNvPr id="3" name="Content Placeholder 2">
            <a:extLst>
              <a:ext uri="{FF2B5EF4-FFF2-40B4-BE49-F238E27FC236}">
                <a16:creationId xmlns:a16="http://schemas.microsoft.com/office/drawing/2014/main" id="{8D60FE27-0B5D-69AF-07BD-AEEA3FB60D16}"/>
              </a:ext>
            </a:extLst>
          </p:cNvPr>
          <p:cNvSpPr>
            <a:spLocks noGrp="1"/>
          </p:cNvSpPr>
          <p:nvPr>
            <p:ph idx="4294967295"/>
          </p:nvPr>
        </p:nvSpPr>
        <p:spPr>
          <a:xfrm>
            <a:off x="-86264" y="-1846054"/>
            <a:ext cx="12278264" cy="7517959"/>
          </a:xfrm>
        </p:spPr>
        <p:txBody>
          <a:bodyPr>
            <a:noAutofit/>
          </a:bodyPr>
          <a:lstStyle/>
          <a:p>
            <a:r>
              <a:rPr lang="en-GB" b="1" dirty="0">
                <a:solidFill>
                  <a:srgbClr val="FF0000"/>
                </a:solidFill>
              </a:rPr>
              <a:t>                                                         </a:t>
            </a:r>
            <a:r>
              <a:rPr lang="en-GB" sz="2400" b="1" dirty="0">
                <a:solidFill>
                  <a:srgbClr val="FF0000"/>
                </a:solidFill>
              </a:rPr>
              <a:t>How to Implement:</a:t>
            </a:r>
            <a:endParaRPr lang="en-GB" sz="2400" dirty="0">
              <a:solidFill>
                <a:srgbClr val="FF0000"/>
              </a:solidFill>
            </a:endParaRPr>
          </a:p>
          <a:p>
            <a:pPr algn="l">
              <a:buFont typeface="+mj-lt"/>
              <a:buAutoNum type="arabicPeriod"/>
            </a:pPr>
            <a:r>
              <a:rPr lang="en-GB" sz="1600" b="0" i="0" dirty="0">
                <a:effectLst/>
                <a:latin typeface="PT Sans" panose="020B0503020203020204" pitchFamily="34" charset="0"/>
              </a:rPr>
              <a:t>Make sure that you have at least two classes with incompatible interfaces:</a:t>
            </a:r>
          </a:p>
          <a:p>
            <a:pPr marL="742950" lvl="1" indent="-285750" algn="l">
              <a:buFont typeface="+mj-lt"/>
              <a:buAutoNum type="arabicPeriod"/>
            </a:pPr>
            <a:r>
              <a:rPr lang="en-GB" sz="1600" b="0" i="0" dirty="0">
                <a:effectLst/>
                <a:latin typeface="PT Sans" panose="020B0503020203020204" pitchFamily="34" charset="0"/>
              </a:rPr>
              <a:t>A useful </a:t>
            </a:r>
            <a:r>
              <a:rPr lang="en-GB" sz="1600" b="0" i="1" dirty="0">
                <a:effectLst/>
                <a:latin typeface="PT Sans" panose="020B0503020203020204" pitchFamily="34" charset="0"/>
              </a:rPr>
              <a:t>service</a:t>
            </a:r>
            <a:r>
              <a:rPr lang="en-GB" sz="1600" b="0" i="0" dirty="0">
                <a:effectLst/>
                <a:latin typeface="PT Sans" panose="020B0503020203020204" pitchFamily="34" charset="0"/>
              </a:rPr>
              <a:t> class, which you can’t change (often 3rd-party, legacy or with lots of existing dependencies).</a:t>
            </a:r>
          </a:p>
          <a:p>
            <a:pPr marL="742950" lvl="1" indent="-285750" algn="l">
              <a:buFont typeface="+mj-lt"/>
              <a:buAutoNum type="arabicPeriod"/>
            </a:pPr>
            <a:r>
              <a:rPr lang="en-GB" sz="1600" b="0" i="0" dirty="0">
                <a:effectLst/>
                <a:latin typeface="PT Sans" panose="020B0503020203020204" pitchFamily="34" charset="0"/>
              </a:rPr>
              <a:t>One or several </a:t>
            </a:r>
            <a:r>
              <a:rPr lang="en-GB" sz="1600" b="0" i="1" dirty="0">
                <a:effectLst/>
                <a:latin typeface="PT Sans" panose="020B0503020203020204" pitchFamily="34" charset="0"/>
              </a:rPr>
              <a:t>client</a:t>
            </a:r>
            <a:r>
              <a:rPr lang="en-GB" sz="1600" b="0" i="0" dirty="0">
                <a:effectLst/>
                <a:latin typeface="PT Sans" panose="020B0503020203020204" pitchFamily="34" charset="0"/>
              </a:rPr>
              <a:t> classes that would benefit from using the service class.</a:t>
            </a:r>
          </a:p>
          <a:p>
            <a:r>
              <a:rPr lang="en-GB" sz="1600" dirty="0"/>
              <a:t>2.</a:t>
            </a:r>
            <a:r>
              <a:rPr lang="en-GB" sz="1600" b="0" i="0" dirty="0">
                <a:effectLst/>
                <a:latin typeface="PT Sans" panose="020B0503020203020204" pitchFamily="34" charset="0"/>
              </a:rPr>
              <a:t> Declare the client interface and describe how clients communicate with the service.</a:t>
            </a:r>
          </a:p>
          <a:p>
            <a:r>
              <a:rPr lang="en-GB" sz="1600" dirty="0">
                <a:latin typeface="PT Sans" panose="020B0503020203020204" pitchFamily="34" charset="0"/>
              </a:rPr>
              <a:t>3.</a:t>
            </a:r>
            <a:r>
              <a:rPr lang="en-GB" sz="1600" b="0" i="0" dirty="0">
                <a:effectLst/>
                <a:latin typeface="PT Sans" panose="020B0503020203020204" pitchFamily="34" charset="0"/>
              </a:rPr>
              <a:t> Create the adapter class and make it follow the client interface. Leave all the methods empty for now.</a:t>
            </a:r>
          </a:p>
          <a:p>
            <a:r>
              <a:rPr lang="en-GB" sz="1600" b="0" i="0" dirty="0">
                <a:effectLst/>
                <a:latin typeface="PT Sans" panose="020B0503020203020204" pitchFamily="34" charset="0"/>
              </a:rPr>
              <a:t>4. Add a field to the adapter class to store a reference to the service object. The common practice is to initialize this field via the constructor, but sometimes it’s more convenient to pass it to the adapter when calling its methods.</a:t>
            </a:r>
          </a:p>
          <a:p>
            <a:r>
              <a:rPr lang="en-GB" sz="1600" b="0" i="0" dirty="0">
                <a:effectLst/>
                <a:latin typeface="PT Sans" panose="020B0503020203020204" pitchFamily="34" charset="0"/>
              </a:rPr>
              <a:t>5. One by one, implement all methods of the client interface in the adapter class. The adapter should delegate most of the real work to the service object, handling only the interface or data format conversion.</a:t>
            </a:r>
          </a:p>
          <a:p>
            <a:r>
              <a:rPr lang="en-GB" sz="1600" b="0" i="0" dirty="0">
                <a:effectLst/>
                <a:latin typeface="PT Sans" panose="020B0503020203020204" pitchFamily="34" charset="0"/>
              </a:rPr>
              <a:t>6. Clients should use the adapter via the client interface. This will let you change or extend the adapters without affecting the client code.</a:t>
            </a:r>
          </a:p>
          <a:p>
            <a:r>
              <a:rPr lang="en-GB" sz="2000" b="1" dirty="0">
                <a:solidFill>
                  <a:srgbClr val="FF0000"/>
                </a:solidFill>
              </a:rPr>
              <a:t>                                                </a:t>
            </a:r>
            <a:r>
              <a:rPr lang="en-GB" sz="2400" dirty="0">
                <a:solidFill>
                  <a:srgbClr val="FF0000"/>
                </a:solidFill>
              </a:rPr>
              <a:t>Pros and Cons:</a:t>
            </a:r>
          </a:p>
          <a:p>
            <a:pPr>
              <a:buFont typeface="Wingdings" panose="05000000000000000000" pitchFamily="2" charset="2"/>
              <a:buChar char="Ø"/>
            </a:pPr>
            <a:r>
              <a:rPr lang="en-GB" sz="1600" b="1" dirty="0"/>
              <a:t>Pros:</a:t>
            </a:r>
            <a:r>
              <a:rPr lang="en-GB" sz="1600" i="1" dirty="0">
                <a:latin typeface="PT Sans" panose="020B0503020203020204" pitchFamily="34" charset="0"/>
              </a:rPr>
              <a:t>1)Single Responsibility Principle</a:t>
            </a:r>
            <a:r>
              <a:rPr lang="en-GB" sz="1600" dirty="0">
                <a:latin typeface="PT Sans" panose="020B0503020203020204" pitchFamily="34" charset="0"/>
              </a:rPr>
              <a:t>. You can separate the interface or data conversion code from the primary business logic of the   program.</a:t>
            </a:r>
            <a:endParaRPr lang="en-GB" sz="1600" i="1" dirty="0">
              <a:latin typeface="PT Sans" panose="020B0503020203020204" pitchFamily="34" charset="0"/>
            </a:endParaRPr>
          </a:p>
          <a:p>
            <a:pPr lvl="1"/>
            <a:r>
              <a:rPr lang="en-GB" sz="1600" i="1" dirty="0">
                <a:latin typeface="PT Sans" panose="020B0503020203020204" pitchFamily="34" charset="0"/>
              </a:rPr>
              <a:t>  2)Open/Closed Principle</a:t>
            </a:r>
            <a:r>
              <a:rPr lang="en-GB" sz="1600" dirty="0">
                <a:latin typeface="PT Sans" panose="020B0503020203020204" pitchFamily="34" charset="0"/>
              </a:rPr>
              <a:t>. You can introduce new types of adapters into the program without breaking the existing client code, as long as  they  work with the adapters through the client interface.</a:t>
            </a:r>
          </a:p>
          <a:p>
            <a:pPr>
              <a:buFont typeface="Wingdings" panose="05000000000000000000" pitchFamily="2" charset="2"/>
              <a:buChar char="Ø"/>
            </a:pPr>
            <a:r>
              <a:rPr lang="en-GB" sz="1600" b="1" dirty="0"/>
              <a:t>Cons:</a:t>
            </a:r>
            <a:r>
              <a:rPr lang="en-GB" sz="1600" i="1" dirty="0">
                <a:latin typeface="PT Sans" panose="020B0503020203020204" pitchFamily="34" charset="0"/>
              </a:rPr>
              <a:t>1)</a:t>
            </a:r>
            <a:r>
              <a:rPr lang="en-GB" sz="1600" dirty="0">
                <a:latin typeface="PT Sans" panose="020B0503020203020204" pitchFamily="34" charset="0"/>
              </a:rPr>
              <a:t> The overall complexity of the code increases because you need to introduce a set of new interfaces and classes. Sometimes it’s simpler just to change the service class so that it matches the rest of your code.</a:t>
            </a:r>
            <a:endParaRPr lang="en-GB" sz="1600" i="1" dirty="0">
              <a:latin typeface="PT Sans" panose="020B0503020203020204" pitchFamily="34" charset="0"/>
            </a:endParaRPr>
          </a:p>
          <a:p>
            <a:pPr lvl="1"/>
            <a:r>
              <a:rPr lang="en-GB" sz="2000" b="1" dirty="0">
                <a:solidFill>
                  <a:srgbClr val="FF0000"/>
                </a:solidFill>
              </a:rPr>
              <a:t>                             </a:t>
            </a:r>
            <a:r>
              <a:rPr lang="en-GB" sz="2400" b="1" i="0" dirty="0">
                <a:effectLst/>
                <a:latin typeface="PT Sans" panose="020B0503020203020204" pitchFamily="34" charset="0"/>
              </a:rPr>
              <a:t> </a:t>
            </a:r>
            <a:r>
              <a:rPr lang="en-GB" sz="2400" b="1" dirty="0">
                <a:solidFill>
                  <a:srgbClr val="FF0000"/>
                </a:solidFill>
              </a:rPr>
              <a:t>Relations with Other Patterns:</a:t>
            </a:r>
          </a:p>
          <a:p>
            <a:pPr>
              <a:buFont typeface="Wingdings" panose="05000000000000000000" pitchFamily="2" charset="2"/>
              <a:buChar char="Ø"/>
            </a:pPr>
            <a:r>
              <a:rPr lang="en-GB" sz="1600" b="1" i="0" dirty="0">
                <a:effectLst/>
                <a:latin typeface="PT Sans" panose="020B0503020203020204" pitchFamily="34" charset="0"/>
                <a:hlinkClick r:id="rId3"/>
              </a:rPr>
              <a:t>    Bridge</a:t>
            </a:r>
            <a:r>
              <a:rPr lang="en-GB" sz="1600" b="0" i="0" dirty="0">
                <a:effectLst/>
                <a:latin typeface="PT Sans" panose="020B0503020203020204" pitchFamily="34" charset="0"/>
              </a:rPr>
              <a:t> is usually designed up-front, letting you develop parts of an application independently of each other. On the other hand, </a:t>
            </a:r>
            <a:r>
              <a:rPr lang="en-GB" sz="1600" b="1" i="0" dirty="0">
                <a:effectLst/>
                <a:latin typeface="PT Sans" panose="020B0503020203020204" pitchFamily="34" charset="0"/>
                <a:hlinkClick r:id="rId4"/>
              </a:rPr>
              <a:t>Adapter</a:t>
            </a:r>
            <a:r>
              <a:rPr lang="en-GB" sz="1600" b="0" i="0" dirty="0">
                <a:effectLst/>
                <a:latin typeface="PT Sans" panose="020B0503020203020204" pitchFamily="34" charset="0"/>
              </a:rPr>
              <a:t> is commonly used with an existing app to       make some otherwise-incompatible classes work together nicely.</a:t>
            </a:r>
          </a:p>
          <a:p>
            <a:pPr marL="285750" indent="-285750" algn="l">
              <a:buFont typeface="Wingdings" panose="05000000000000000000" pitchFamily="2" charset="2"/>
              <a:buChar char="Ø"/>
            </a:pPr>
            <a:r>
              <a:rPr lang="en-GB" sz="1600" b="0" i="0" dirty="0">
                <a:effectLst/>
                <a:latin typeface="PT Sans" panose="020B0503020203020204" pitchFamily="34" charset="0"/>
              </a:rPr>
              <a:t>With </a:t>
            </a:r>
            <a:r>
              <a:rPr lang="en-GB" sz="1600" b="1" i="0" dirty="0">
                <a:effectLst/>
                <a:latin typeface="PT Sans" panose="020B0503020203020204" pitchFamily="34" charset="0"/>
                <a:hlinkClick r:id="rId4"/>
              </a:rPr>
              <a:t>Adapter</a:t>
            </a:r>
            <a:r>
              <a:rPr lang="en-GB" sz="1600" b="0" i="0" dirty="0">
                <a:effectLst/>
                <a:latin typeface="PT Sans" panose="020B0503020203020204" pitchFamily="34" charset="0"/>
              </a:rPr>
              <a:t> you access an existing object via different interface. With </a:t>
            </a:r>
            <a:r>
              <a:rPr lang="en-GB" sz="1600" b="1" i="0" dirty="0">
                <a:effectLst/>
                <a:latin typeface="PT Sans" panose="020B0503020203020204" pitchFamily="34" charset="0"/>
                <a:hlinkClick r:id="rId5"/>
              </a:rPr>
              <a:t>Proxy</a:t>
            </a:r>
            <a:r>
              <a:rPr lang="en-GB" sz="1600" b="0" i="0" dirty="0">
                <a:effectLst/>
                <a:latin typeface="PT Sans" panose="020B0503020203020204" pitchFamily="34" charset="0"/>
              </a:rPr>
              <a:t>, the interface stays the same. With </a:t>
            </a:r>
            <a:r>
              <a:rPr lang="en-GB" sz="1600" b="1" i="0" dirty="0">
                <a:effectLst/>
                <a:latin typeface="PT Sans" panose="020B0503020203020204" pitchFamily="34" charset="0"/>
                <a:hlinkClick r:id="rId6"/>
              </a:rPr>
              <a:t>Decorator</a:t>
            </a:r>
            <a:r>
              <a:rPr lang="en-GB" sz="1600" b="0" i="0" dirty="0">
                <a:effectLst/>
                <a:latin typeface="PT Sans" panose="020B0503020203020204" pitchFamily="34" charset="0"/>
              </a:rPr>
              <a:t> you access the object via an enhanced interface.</a:t>
            </a:r>
          </a:p>
          <a:p>
            <a:pPr marL="285750" indent="-285750">
              <a:buFont typeface="Wingdings" panose="05000000000000000000" pitchFamily="2" charset="2"/>
              <a:buChar char="Ø"/>
            </a:pPr>
            <a:r>
              <a:rPr lang="en-GB" sz="1600" b="1" i="0" dirty="0">
                <a:effectLst/>
                <a:latin typeface="PT Sans" panose="020B0503020203020204" pitchFamily="34" charset="0"/>
                <a:hlinkClick r:id="rId7"/>
              </a:rPr>
              <a:t>Facade</a:t>
            </a:r>
            <a:r>
              <a:rPr lang="en-GB" sz="1600" b="0" i="0" dirty="0">
                <a:effectLst/>
                <a:latin typeface="PT Sans" panose="020B0503020203020204" pitchFamily="34" charset="0"/>
              </a:rPr>
              <a:t> defines a new interface for existing objects, whereas </a:t>
            </a:r>
            <a:r>
              <a:rPr lang="en-GB" sz="1600" b="1" i="0" dirty="0">
                <a:effectLst/>
                <a:latin typeface="PT Sans" panose="020B0503020203020204" pitchFamily="34" charset="0"/>
                <a:hlinkClick r:id="rId4"/>
              </a:rPr>
              <a:t>Adapter</a:t>
            </a:r>
            <a:r>
              <a:rPr lang="en-GB" sz="1600" b="0" i="0" dirty="0">
                <a:effectLst/>
                <a:latin typeface="PT Sans" panose="020B0503020203020204" pitchFamily="34" charset="0"/>
              </a:rPr>
              <a:t> tries to make the existing interface usable. </a:t>
            </a:r>
            <a:r>
              <a:rPr lang="en-GB" sz="1600" b="0" i="1" dirty="0">
                <a:effectLst/>
                <a:latin typeface="PT Sans" panose="020B0503020203020204" pitchFamily="34" charset="0"/>
              </a:rPr>
              <a:t>Adapter</a:t>
            </a:r>
            <a:r>
              <a:rPr lang="en-GB" sz="1600" b="0" i="0" dirty="0">
                <a:effectLst/>
                <a:latin typeface="PT Sans" panose="020B0503020203020204" pitchFamily="34" charset="0"/>
              </a:rPr>
              <a:t> usually wraps just one object, while </a:t>
            </a:r>
            <a:r>
              <a:rPr lang="en-GB" sz="1600" b="0" i="1" dirty="0">
                <a:effectLst/>
                <a:latin typeface="PT Sans" panose="020B0503020203020204" pitchFamily="34" charset="0"/>
              </a:rPr>
              <a:t>Facade</a:t>
            </a:r>
            <a:r>
              <a:rPr lang="en-GB" sz="1600" b="0" i="0" dirty="0">
                <a:effectLst/>
                <a:latin typeface="PT Sans" panose="020B0503020203020204" pitchFamily="34" charset="0"/>
              </a:rPr>
              <a:t> works with an entire subsystem of objects.</a:t>
            </a:r>
          </a:p>
          <a:p>
            <a:pPr marL="285750" indent="-285750" algn="l">
              <a:buFont typeface="Wingdings" panose="05000000000000000000" pitchFamily="2" charset="2"/>
              <a:buChar char="Ø"/>
            </a:pPr>
            <a:endParaRPr lang="en-GB" b="0" i="0" dirty="0">
              <a:effectLst/>
              <a:latin typeface="PT Sans" panose="020B0503020203020204" pitchFamily="34" charset="0"/>
            </a:endParaRPr>
          </a:p>
          <a:p>
            <a:pPr algn="l"/>
            <a:endParaRPr lang="en-GB" b="0" i="0" dirty="0">
              <a:effectLst/>
              <a:latin typeface="PT Sans" panose="020B0503020203020204" pitchFamily="34" charset="0"/>
            </a:endParaRPr>
          </a:p>
          <a:p>
            <a:br>
              <a:rPr lang="en-GB" dirty="0"/>
            </a:br>
            <a:endParaRPr lang="en-GB" b="0" i="0" dirty="0">
              <a:effectLst/>
              <a:latin typeface="PT Sans" panose="020B0503020203020204" pitchFamily="34" charset="0"/>
            </a:endParaRPr>
          </a:p>
          <a:p>
            <a:pPr>
              <a:lnSpc>
                <a:spcPct val="90000"/>
              </a:lnSpc>
              <a:buFont typeface="Wingdings" panose="05000000000000000000" pitchFamily="2" charset="2"/>
              <a:buChar char="Ø"/>
            </a:pPr>
            <a:endParaRPr lang="en-GB" dirty="0"/>
          </a:p>
          <a:p>
            <a:endParaRPr lang="en-IN" dirty="0"/>
          </a:p>
        </p:txBody>
      </p:sp>
    </p:spTree>
    <p:extLst>
      <p:ext uri="{BB962C8B-B14F-4D97-AF65-F5344CB8AC3E}">
        <p14:creationId xmlns:p14="http://schemas.microsoft.com/office/powerpoint/2010/main" val="281495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F7D4E0-B626-B829-C22B-F7633AA901F9}"/>
              </a:ext>
            </a:extLst>
          </p:cNvPr>
          <p:cNvSpPr>
            <a:spLocks noGrp="1"/>
          </p:cNvSpPr>
          <p:nvPr>
            <p:ph type="title"/>
          </p:nvPr>
        </p:nvSpPr>
        <p:spPr>
          <a:xfrm>
            <a:off x="838200" y="982651"/>
            <a:ext cx="10515600" cy="912442"/>
          </a:xfrm>
        </p:spPr>
        <p:txBody>
          <a:bodyPr/>
          <a:lstStyle>
            <a:lvl1pPr algn="ctr">
              <a:defRPr>
                <a:solidFill>
                  <a:schemeClr val="bg1"/>
                </a:solidFill>
              </a:defRPr>
            </a:lvl1pPr>
          </a:lstStyle>
          <a:p>
            <a:r>
              <a:rPr lang="en-US"/>
              <a:t>THANK YOU</a:t>
            </a:r>
            <a:endParaRPr lang="en-AU"/>
          </a:p>
        </p:txBody>
      </p:sp>
      <p:sp>
        <p:nvSpPr>
          <p:cNvPr id="10" name="TextBox 9">
            <a:extLst>
              <a:ext uri="{FF2B5EF4-FFF2-40B4-BE49-F238E27FC236}">
                <a16:creationId xmlns:a16="http://schemas.microsoft.com/office/drawing/2014/main" id="{F710EBC3-FC48-8525-A1B8-08D84C429404}"/>
              </a:ext>
            </a:extLst>
          </p:cNvPr>
          <p:cNvSpPr txBox="1"/>
          <p:nvPr/>
        </p:nvSpPr>
        <p:spPr>
          <a:xfrm>
            <a:off x="4956377" y="4529988"/>
            <a:ext cx="2279247" cy="401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635"/>
              </a:spcAft>
              <a:buClrTx/>
              <a:buSzTx/>
              <a:buFontTx/>
              <a:buNone/>
              <a:tabLst/>
              <a:defRPr/>
            </a:pPr>
            <a:r>
              <a:rPr kumimoji="0" lang="en-IN" sz="2011" b="1" i="0" u="none" strike="noStrike" kern="1200" cap="none" spc="0" normalizeH="0" baseline="0" noProof="0" dirty="0">
                <a:ln>
                  <a:noFill/>
                </a:ln>
                <a:solidFill>
                  <a:schemeClr val="tx1">
                    <a:lumMod val="50000"/>
                  </a:schemeClr>
                </a:solidFill>
                <a:effectLst/>
                <a:uLnTx/>
                <a:uFillTx/>
                <a:latin typeface="Calibri" panose="020F0502020204030204" pitchFamily="34" charset="0"/>
                <a:ea typeface="+mn-ea"/>
                <a:cs typeface="Calibri" panose="020F0502020204030204" pitchFamily="34" charset="0"/>
              </a:rPr>
              <a:t>CONNECT WITH US</a:t>
            </a:r>
          </a:p>
        </p:txBody>
      </p:sp>
      <p:grpSp>
        <p:nvGrpSpPr>
          <p:cNvPr id="2" name="Group 1">
            <a:extLst>
              <a:ext uri="{FF2B5EF4-FFF2-40B4-BE49-F238E27FC236}">
                <a16:creationId xmlns:a16="http://schemas.microsoft.com/office/drawing/2014/main" id="{BCC0B146-41E4-AE8A-0111-5DCD03D805F9}"/>
              </a:ext>
            </a:extLst>
          </p:cNvPr>
          <p:cNvGrpSpPr/>
          <p:nvPr/>
        </p:nvGrpSpPr>
        <p:grpSpPr>
          <a:xfrm>
            <a:off x="1491526" y="2331833"/>
            <a:ext cx="8878978" cy="1028443"/>
            <a:chOff x="1711625" y="2321673"/>
            <a:chExt cx="8878978" cy="1028443"/>
          </a:xfrm>
        </p:grpSpPr>
        <p:sp>
          <p:nvSpPr>
            <p:cNvPr id="3" name="TextBox 2">
              <a:extLst>
                <a:ext uri="{FF2B5EF4-FFF2-40B4-BE49-F238E27FC236}">
                  <a16:creationId xmlns:a16="http://schemas.microsoft.com/office/drawing/2014/main" id="{720C7CA8-CDC0-8A32-3F5D-54D4CA07612E}"/>
                </a:ext>
              </a:extLst>
            </p:cNvPr>
            <p:cNvSpPr txBox="1"/>
            <p:nvPr/>
          </p:nvSpPr>
          <p:spPr>
            <a:xfrm>
              <a:off x="1711625" y="2324194"/>
              <a:ext cx="3355323" cy="1025922"/>
            </a:xfrm>
            <a:prstGeom prst="rect">
              <a:avLst/>
            </a:prstGeom>
            <a:noFill/>
          </p:spPr>
          <p:txBody>
            <a:bodyPr wrap="square" rtlCol="0">
              <a:spAutoFit/>
            </a:bodyPr>
            <a:lstStyle/>
            <a:p>
              <a:pPr algn="r">
                <a:spcAft>
                  <a:spcPts val="400"/>
                </a:spcAft>
              </a:pPr>
              <a:r>
                <a:rPr lang="en-IN" b="1">
                  <a:solidFill>
                    <a:schemeClr val="bg1"/>
                  </a:solidFill>
                  <a:latin typeface="Calibri" panose="020F0502020204030204" pitchFamily="34" charset="0"/>
                  <a:cs typeface="Calibri" panose="020F0502020204030204" pitchFamily="34" charset="0"/>
                </a:rPr>
                <a:t>(844) 720-6678</a:t>
              </a:r>
            </a:p>
            <a:p>
              <a:pPr algn="r">
                <a:spcAft>
                  <a:spcPts val="400"/>
                </a:spcAft>
              </a:pPr>
              <a:r>
                <a:rPr lang="en-IN" b="1">
                  <a:solidFill>
                    <a:schemeClr val="bg1"/>
                  </a:solidFill>
                  <a:latin typeface="Calibri" panose="020F0502020204030204" pitchFamily="34" charset="0"/>
                  <a:cs typeface="Calibri" panose="020F0502020204030204" pitchFamily="34" charset="0"/>
                </a:rPr>
                <a:t>info@simplifyhealthcare.com</a:t>
              </a:r>
            </a:p>
            <a:p>
              <a:pPr algn="r">
                <a:spcAft>
                  <a:spcPts val="400"/>
                </a:spcAft>
              </a:pPr>
              <a:r>
                <a:rPr lang="en-IN" b="1">
                  <a:solidFill>
                    <a:schemeClr val="bg1"/>
                  </a:solidFill>
                  <a:latin typeface="Calibri" panose="020F0502020204030204" pitchFamily="34" charset="0"/>
                  <a:cs typeface="Calibri" panose="020F0502020204030204" pitchFamily="34" charset="0"/>
                </a:rPr>
                <a:t>simplifyhealthcare.com</a:t>
              </a:r>
            </a:p>
          </p:txBody>
        </p:sp>
        <p:sp>
          <p:nvSpPr>
            <p:cNvPr id="6" name="TextBox 5">
              <a:extLst>
                <a:ext uri="{FF2B5EF4-FFF2-40B4-BE49-F238E27FC236}">
                  <a16:creationId xmlns:a16="http://schemas.microsoft.com/office/drawing/2014/main" id="{1B2E7442-400C-EA04-4607-A6D8DD3852FF}"/>
                </a:ext>
              </a:extLst>
            </p:cNvPr>
            <p:cNvSpPr txBox="1"/>
            <p:nvPr/>
          </p:nvSpPr>
          <p:spPr>
            <a:xfrm>
              <a:off x="5267389" y="2321673"/>
              <a:ext cx="5323214" cy="1005403"/>
            </a:xfrm>
            <a:prstGeom prst="rect">
              <a:avLst/>
            </a:prstGeom>
            <a:noFill/>
          </p:spPr>
          <p:txBody>
            <a:bodyPr wrap="square" rtlCol="0">
              <a:spAutoFit/>
            </a:bodyPr>
            <a:lstStyle/>
            <a:p>
              <a:pPr>
                <a:spcAft>
                  <a:spcPts val="800"/>
                </a:spcAft>
              </a:pPr>
              <a:r>
                <a:rPr lang="en-US" b="1" dirty="0">
                  <a:solidFill>
                    <a:schemeClr val="bg1"/>
                  </a:solidFill>
                  <a:latin typeface="Calibri" panose="020F0502020204030204" pitchFamily="34" charset="0"/>
                  <a:cs typeface="Calibri" panose="020F0502020204030204" pitchFamily="34" charset="0"/>
                </a:rPr>
                <a:t>Simplify Healthcare</a:t>
              </a:r>
            </a:p>
            <a:p>
              <a:pPr>
                <a:spcAft>
                  <a:spcPts val="800"/>
                </a:spcAft>
              </a:pPr>
              <a:r>
                <a:rPr lang="en-IN" sz="1400" dirty="0">
                  <a:solidFill>
                    <a:schemeClr val="bg1"/>
                  </a:solidFill>
                  <a:latin typeface="Calibri" panose="020F0502020204030204" pitchFamily="34" charset="0"/>
                  <a:cs typeface="Calibri" panose="020F0502020204030204" pitchFamily="34" charset="0"/>
                </a:rPr>
                <a:t>U.S.: 600 N Commons Drive, Suite 110, Aurora, IL 60504</a:t>
              </a:r>
            </a:p>
            <a:p>
              <a:pPr>
                <a:spcAft>
                  <a:spcPts val="800"/>
                </a:spcAft>
              </a:pPr>
              <a:r>
                <a:rPr lang="en-US" sz="1400" dirty="0">
                  <a:solidFill>
                    <a:schemeClr val="bg1"/>
                  </a:solidFill>
                  <a:latin typeface="Calibri" panose="020F0502020204030204" pitchFamily="34" charset="0"/>
                  <a:cs typeface="Calibri" panose="020F0502020204030204" pitchFamily="34" charset="0"/>
                </a:rPr>
                <a:t>India: </a:t>
              </a:r>
              <a:r>
                <a:rPr lang="en-GB" sz="1400" dirty="0">
                  <a:solidFill>
                    <a:schemeClr val="bg1"/>
                  </a:solidFill>
                  <a:latin typeface="Calibri" panose="020F0502020204030204" pitchFamily="34" charset="0"/>
                  <a:cs typeface="Calibri" panose="020F0502020204030204" pitchFamily="34" charset="0"/>
                </a:rPr>
                <a:t>401/402, 4th Floor, Pentagon P-2, Magarpatta City, Pune 411013</a:t>
              </a:r>
              <a:endParaRPr lang="en-IN" sz="1400" dirty="0">
                <a:solidFill>
                  <a:schemeClr val="bg1"/>
                </a:solidFill>
                <a:latin typeface="Calibri" panose="020F0502020204030204" pitchFamily="34" charset="0"/>
                <a:cs typeface="Calibri" panose="020F0502020204030204" pitchFamily="34" charset="0"/>
              </a:endParaRPr>
            </a:p>
          </p:txBody>
        </p:sp>
        <p:cxnSp>
          <p:nvCxnSpPr>
            <p:cNvPr id="23" name="Straight Connector 22">
              <a:extLst>
                <a:ext uri="{FF2B5EF4-FFF2-40B4-BE49-F238E27FC236}">
                  <a16:creationId xmlns:a16="http://schemas.microsoft.com/office/drawing/2014/main" id="{A61691AC-D100-9075-DC70-15B10995928C}"/>
                </a:ext>
              </a:extLst>
            </p:cNvPr>
            <p:cNvCxnSpPr>
              <a:cxnSpLocks/>
            </p:cNvCxnSpPr>
            <p:nvPr/>
          </p:nvCxnSpPr>
          <p:spPr>
            <a:xfrm>
              <a:off x="5175442" y="2417954"/>
              <a:ext cx="0" cy="8357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ADE45BCF-F5CC-87C4-9036-C7D0CA651C1F}"/>
              </a:ext>
            </a:extLst>
          </p:cNvPr>
          <p:cNvGrpSpPr/>
          <p:nvPr/>
        </p:nvGrpSpPr>
        <p:grpSpPr>
          <a:xfrm>
            <a:off x="2547387" y="5075409"/>
            <a:ext cx="7214187" cy="460858"/>
            <a:chOff x="2547387" y="5075409"/>
            <a:chExt cx="7214187" cy="460858"/>
          </a:xfrm>
        </p:grpSpPr>
        <p:grpSp>
          <p:nvGrpSpPr>
            <p:cNvPr id="7" name="Group 6">
              <a:extLst>
                <a:ext uri="{FF2B5EF4-FFF2-40B4-BE49-F238E27FC236}">
                  <a16:creationId xmlns:a16="http://schemas.microsoft.com/office/drawing/2014/main" id="{170CE78F-75C0-8E70-6153-1DAA2148033C}"/>
                </a:ext>
              </a:extLst>
            </p:cNvPr>
            <p:cNvGrpSpPr/>
            <p:nvPr/>
          </p:nvGrpSpPr>
          <p:grpSpPr>
            <a:xfrm>
              <a:off x="4697757" y="5075409"/>
              <a:ext cx="1394706" cy="460858"/>
              <a:chOff x="4443635" y="5075409"/>
              <a:chExt cx="1394706" cy="460858"/>
            </a:xfrm>
          </p:grpSpPr>
          <p:grpSp>
            <p:nvGrpSpPr>
              <p:cNvPr id="30" name="Group 29">
                <a:extLst>
                  <a:ext uri="{FF2B5EF4-FFF2-40B4-BE49-F238E27FC236}">
                    <a16:creationId xmlns:a16="http://schemas.microsoft.com/office/drawing/2014/main" id="{AA0581DD-084E-EBE9-F3BC-5A8A59F8EA14}"/>
                  </a:ext>
                </a:extLst>
              </p:cNvPr>
              <p:cNvGrpSpPr/>
              <p:nvPr/>
            </p:nvGrpSpPr>
            <p:grpSpPr>
              <a:xfrm>
                <a:off x="4443635" y="5075409"/>
                <a:ext cx="460858" cy="460858"/>
                <a:chOff x="4451255" y="5075409"/>
                <a:chExt cx="460858" cy="460858"/>
              </a:xfrm>
            </p:grpSpPr>
            <p:sp>
              <p:nvSpPr>
                <p:cNvPr id="33" name="Oval 32">
                  <a:hlinkClick r:id="rId2"/>
                  <a:extLst>
                    <a:ext uri="{FF2B5EF4-FFF2-40B4-BE49-F238E27FC236}">
                      <a16:creationId xmlns:a16="http://schemas.microsoft.com/office/drawing/2014/main" id="{EF18A42C-AF9F-716B-D271-C792B0243435}"/>
                    </a:ext>
                  </a:extLst>
                </p:cNvPr>
                <p:cNvSpPr/>
                <p:nvPr/>
              </p:nvSpPr>
              <p:spPr>
                <a:xfrm>
                  <a:off x="4451255" y="5075409"/>
                  <a:ext cx="460858" cy="460858"/>
                </a:xfrm>
                <a:prstGeom prst="ellipse">
                  <a:avLst/>
                </a:prstGeom>
                <a:solidFill>
                  <a:srgbClr val="1195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4" name="Graphic 33">
                  <a:hlinkClick r:id="rId2"/>
                  <a:extLst>
                    <a:ext uri="{FF2B5EF4-FFF2-40B4-BE49-F238E27FC236}">
                      <a16:creationId xmlns:a16="http://schemas.microsoft.com/office/drawing/2014/main" id="{F18A5029-3794-C8D5-84A9-2C762DFEF9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34418" y="5208173"/>
                  <a:ext cx="294532" cy="201662"/>
                </a:xfrm>
                <a:prstGeom prst="rect">
                  <a:avLst/>
                </a:prstGeom>
              </p:spPr>
            </p:pic>
          </p:grpSp>
          <p:sp>
            <p:nvSpPr>
              <p:cNvPr id="31" name="TextBox 30">
                <a:hlinkClick r:id="rId2"/>
                <a:extLst>
                  <a:ext uri="{FF2B5EF4-FFF2-40B4-BE49-F238E27FC236}">
                    <a16:creationId xmlns:a16="http://schemas.microsoft.com/office/drawing/2014/main" id="{72101909-1AE5-A27B-4663-5A64475E0A05}"/>
                  </a:ext>
                </a:extLst>
              </p:cNvPr>
              <p:cNvSpPr txBox="1"/>
              <p:nvPr/>
            </p:nvSpPr>
            <p:spPr>
              <a:xfrm>
                <a:off x="4896768" y="5133015"/>
                <a:ext cx="941573" cy="338554"/>
              </a:xfrm>
              <a:prstGeom prst="rect">
                <a:avLst/>
              </a:prstGeom>
              <a:noFill/>
            </p:spPr>
            <p:txBody>
              <a:bodyPr wrap="square">
                <a:spAutoFit/>
              </a:bodyPr>
              <a:lstStyle/>
              <a:p>
                <a:pPr algn="ctr"/>
                <a:r>
                  <a:rPr lang="en-US" sz="1600" b="1" dirty="0">
                    <a:solidFill>
                      <a:srgbClr val="000000"/>
                    </a:solidFill>
                  </a:rPr>
                  <a:t>YouTube</a:t>
                </a:r>
              </a:p>
            </p:txBody>
          </p:sp>
        </p:grpSp>
        <p:grpSp>
          <p:nvGrpSpPr>
            <p:cNvPr id="8" name="Group 7">
              <a:extLst>
                <a:ext uri="{FF2B5EF4-FFF2-40B4-BE49-F238E27FC236}">
                  <a16:creationId xmlns:a16="http://schemas.microsoft.com/office/drawing/2014/main" id="{643A3474-09E4-FCD2-72AF-4FBC2260E5DC}"/>
                </a:ext>
              </a:extLst>
            </p:cNvPr>
            <p:cNvGrpSpPr/>
            <p:nvPr/>
          </p:nvGrpSpPr>
          <p:grpSpPr>
            <a:xfrm>
              <a:off x="8251034" y="5075409"/>
              <a:ext cx="1510540" cy="460858"/>
              <a:chOff x="8178165" y="5075409"/>
              <a:chExt cx="1510540" cy="460858"/>
            </a:xfrm>
          </p:grpSpPr>
          <p:grpSp>
            <p:nvGrpSpPr>
              <p:cNvPr id="25" name="Group 24">
                <a:extLst>
                  <a:ext uri="{FF2B5EF4-FFF2-40B4-BE49-F238E27FC236}">
                    <a16:creationId xmlns:a16="http://schemas.microsoft.com/office/drawing/2014/main" id="{F86CAB8E-12F3-81D9-2140-4F24505E3460}"/>
                  </a:ext>
                </a:extLst>
              </p:cNvPr>
              <p:cNvGrpSpPr/>
              <p:nvPr/>
            </p:nvGrpSpPr>
            <p:grpSpPr>
              <a:xfrm>
                <a:off x="8178165" y="5075409"/>
                <a:ext cx="460858" cy="460858"/>
                <a:chOff x="8178165" y="5075409"/>
                <a:chExt cx="460858" cy="460858"/>
              </a:xfrm>
            </p:grpSpPr>
            <p:sp>
              <p:nvSpPr>
                <p:cNvPr id="28" name="Oval 27">
                  <a:hlinkClick r:id="rId5"/>
                  <a:extLst>
                    <a:ext uri="{FF2B5EF4-FFF2-40B4-BE49-F238E27FC236}">
                      <a16:creationId xmlns:a16="http://schemas.microsoft.com/office/drawing/2014/main" id="{BD9662ED-F888-7E04-C7E9-C88762D9442A}"/>
                    </a:ext>
                  </a:extLst>
                </p:cNvPr>
                <p:cNvSpPr/>
                <p:nvPr/>
              </p:nvSpPr>
              <p:spPr>
                <a:xfrm>
                  <a:off x="8178165" y="5075409"/>
                  <a:ext cx="460858" cy="460858"/>
                </a:xfrm>
                <a:prstGeom prst="ellipse">
                  <a:avLst/>
                </a:prstGeom>
                <a:solidFill>
                  <a:srgbClr val="1195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9" name="Graphic 28">
                  <a:hlinkClick r:id="rId5"/>
                  <a:extLst>
                    <a:ext uri="{FF2B5EF4-FFF2-40B4-BE49-F238E27FC236}">
                      <a16:creationId xmlns:a16="http://schemas.microsoft.com/office/drawing/2014/main" id="{4A1461AF-75E2-CBA6-B646-75908A51D4E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81444" y="5178688"/>
                  <a:ext cx="254300" cy="254300"/>
                </a:xfrm>
                <a:prstGeom prst="rect">
                  <a:avLst/>
                </a:prstGeom>
              </p:spPr>
            </p:pic>
          </p:grpSp>
          <p:sp>
            <p:nvSpPr>
              <p:cNvPr id="26" name="TextBox 25">
                <a:hlinkClick r:id="rId5"/>
                <a:extLst>
                  <a:ext uri="{FF2B5EF4-FFF2-40B4-BE49-F238E27FC236}">
                    <a16:creationId xmlns:a16="http://schemas.microsoft.com/office/drawing/2014/main" id="{C284126F-FA88-748E-2D0C-50D0423C464C}"/>
                  </a:ext>
                </a:extLst>
              </p:cNvPr>
              <p:cNvSpPr txBox="1"/>
              <p:nvPr/>
            </p:nvSpPr>
            <p:spPr>
              <a:xfrm>
                <a:off x="8607488" y="5136561"/>
                <a:ext cx="1081217" cy="338554"/>
              </a:xfrm>
              <a:prstGeom prst="rect">
                <a:avLst/>
              </a:prstGeom>
              <a:noFill/>
            </p:spPr>
            <p:txBody>
              <a:bodyPr wrap="square">
                <a:spAutoFit/>
              </a:bodyPr>
              <a:lstStyle/>
              <a:p>
                <a:pPr algn="ctr"/>
                <a:r>
                  <a:rPr lang="en-US" sz="1600" b="1" dirty="0">
                    <a:solidFill>
                      <a:srgbClr val="000000"/>
                    </a:solidFill>
                  </a:rPr>
                  <a:t>Instagram </a:t>
                </a:r>
              </a:p>
            </p:txBody>
          </p:sp>
        </p:grpSp>
        <p:grpSp>
          <p:nvGrpSpPr>
            <p:cNvPr id="9" name="Group 8">
              <a:extLst>
                <a:ext uri="{FF2B5EF4-FFF2-40B4-BE49-F238E27FC236}">
                  <a16:creationId xmlns:a16="http://schemas.microsoft.com/office/drawing/2014/main" id="{AE88A10D-D244-9F93-7D75-C77ADA8E6BC3}"/>
                </a:ext>
              </a:extLst>
            </p:cNvPr>
            <p:cNvGrpSpPr/>
            <p:nvPr/>
          </p:nvGrpSpPr>
          <p:grpSpPr>
            <a:xfrm>
              <a:off x="2547387" y="5075409"/>
              <a:ext cx="1417630" cy="460858"/>
              <a:chOff x="2520238" y="5075409"/>
              <a:chExt cx="1417630" cy="460858"/>
            </a:xfrm>
          </p:grpSpPr>
          <p:sp>
            <p:nvSpPr>
              <p:cNvPr id="18" name="TextBox 17">
                <a:hlinkClick r:id="rId8"/>
                <a:extLst>
                  <a:ext uri="{FF2B5EF4-FFF2-40B4-BE49-F238E27FC236}">
                    <a16:creationId xmlns:a16="http://schemas.microsoft.com/office/drawing/2014/main" id="{8A18A35F-C0FE-65BB-3EE7-49CE159FA8B4}"/>
                  </a:ext>
                </a:extLst>
              </p:cNvPr>
              <p:cNvSpPr txBox="1"/>
              <p:nvPr/>
            </p:nvSpPr>
            <p:spPr>
              <a:xfrm>
                <a:off x="2913078" y="5136561"/>
                <a:ext cx="1024790" cy="338554"/>
              </a:xfrm>
              <a:prstGeom prst="rect">
                <a:avLst/>
              </a:prstGeom>
              <a:noFill/>
            </p:spPr>
            <p:txBody>
              <a:bodyPr wrap="square">
                <a:spAutoFit/>
              </a:bodyPr>
              <a:lstStyle/>
              <a:p>
                <a:pPr algn="ctr"/>
                <a:r>
                  <a:rPr lang="en-US" sz="1600" b="1" i="0" dirty="0">
                    <a:solidFill>
                      <a:srgbClr val="000000"/>
                    </a:solidFill>
                    <a:effectLst/>
                  </a:rPr>
                  <a:t>LinkedIn</a:t>
                </a:r>
              </a:p>
            </p:txBody>
          </p:sp>
          <p:grpSp>
            <p:nvGrpSpPr>
              <p:cNvPr id="20" name="Group 19">
                <a:extLst>
                  <a:ext uri="{FF2B5EF4-FFF2-40B4-BE49-F238E27FC236}">
                    <a16:creationId xmlns:a16="http://schemas.microsoft.com/office/drawing/2014/main" id="{0DA31B73-083F-6B90-12EF-26D85E4403EB}"/>
                  </a:ext>
                </a:extLst>
              </p:cNvPr>
              <p:cNvGrpSpPr/>
              <p:nvPr/>
            </p:nvGrpSpPr>
            <p:grpSpPr>
              <a:xfrm>
                <a:off x="2520238" y="5075409"/>
                <a:ext cx="460858" cy="460858"/>
                <a:chOff x="2504998" y="5075409"/>
                <a:chExt cx="460858" cy="460858"/>
              </a:xfrm>
            </p:grpSpPr>
            <p:sp>
              <p:nvSpPr>
                <p:cNvPr id="21" name="Oval 20">
                  <a:hlinkClick r:id="rId8"/>
                  <a:extLst>
                    <a:ext uri="{FF2B5EF4-FFF2-40B4-BE49-F238E27FC236}">
                      <a16:creationId xmlns:a16="http://schemas.microsoft.com/office/drawing/2014/main" id="{071444CA-C176-932B-C0A4-9E9988268F89}"/>
                    </a:ext>
                  </a:extLst>
                </p:cNvPr>
                <p:cNvSpPr/>
                <p:nvPr/>
              </p:nvSpPr>
              <p:spPr>
                <a:xfrm>
                  <a:off x="2504998" y="5075409"/>
                  <a:ext cx="460858" cy="460858"/>
                </a:xfrm>
                <a:prstGeom prst="ellipse">
                  <a:avLst/>
                </a:prstGeom>
                <a:solidFill>
                  <a:srgbClr val="1195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Graphic 23">
                  <a:hlinkClick r:id="rId8"/>
                  <a:extLst>
                    <a:ext uri="{FF2B5EF4-FFF2-40B4-BE49-F238E27FC236}">
                      <a16:creationId xmlns:a16="http://schemas.microsoft.com/office/drawing/2014/main" id="{29E1AE86-E429-1736-B3A3-5293F29C50B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620737" y="5187606"/>
                  <a:ext cx="240372" cy="236464"/>
                </a:xfrm>
                <a:prstGeom prst="rect">
                  <a:avLst/>
                </a:prstGeom>
              </p:spPr>
            </p:pic>
          </p:grpSp>
        </p:grpSp>
        <p:grpSp>
          <p:nvGrpSpPr>
            <p:cNvPr id="11" name="Group 10">
              <a:extLst>
                <a:ext uri="{FF2B5EF4-FFF2-40B4-BE49-F238E27FC236}">
                  <a16:creationId xmlns:a16="http://schemas.microsoft.com/office/drawing/2014/main" id="{244DE154-2569-0A4D-5033-CC20050814D0}"/>
                </a:ext>
              </a:extLst>
            </p:cNvPr>
            <p:cNvGrpSpPr/>
            <p:nvPr/>
          </p:nvGrpSpPr>
          <p:grpSpPr>
            <a:xfrm>
              <a:off x="6825203" y="5075409"/>
              <a:ext cx="693090" cy="460858"/>
              <a:chOff x="6359412" y="5075409"/>
              <a:chExt cx="693090" cy="460858"/>
            </a:xfrm>
          </p:grpSpPr>
          <p:sp>
            <p:nvSpPr>
              <p:cNvPr id="12" name="TextBox 11">
                <a:hlinkClick r:id="rId11"/>
                <a:extLst>
                  <a:ext uri="{FF2B5EF4-FFF2-40B4-BE49-F238E27FC236}">
                    <a16:creationId xmlns:a16="http://schemas.microsoft.com/office/drawing/2014/main" id="{DC8BDB5E-EC6E-42E5-4E20-E1A5A89DA42A}"/>
                  </a:ext>
                </a:extLst>
              </p:cNvPr>
              <p:cNvSpPr txBox="1"/>
              <p:nvPr/>
            </p:nvSpPr>
            <p:spPr>
              <a:xfrm>
                <a:off x="6792028" y="5136561"/>
                <a:ext cx="260474" cy="338554"/>
              </a:xfrm>
              <a:prstGeom prst="rect">
                <a:avLst/>
              </a:prstGeom>
              <a:noFill/>
            </p:spPr>
            <p:txBody>
              <a:bodyPr wrap="square">
                <a:spAutoFit/>
              </a:bodyPr>
              <a:lstStyle/>
              <a:p>
                <a:r>
                  <a:rPr lang="en-US" sz="1600" b="1" dirty="0">
                    <a:solidFill>
                      <a:srgbClr val="000000"/>
                    </a:solidFill>
                  </a:rPr>
                  <a:t>X</a:t>
                </a:r>
              </a:p>
            </p:txBody>
          </p:sp>
          <p:grpSp>
            <p:nvGrpSpPr>
              <p:cNvPr id="14" name="Group 13">
                <a:extLst>
                  <a:ext uri="{FF2B5EF4-FFF2-40B4-BE49-F238E27FC236}">
                    <a16:creationId xmlns:a16="http://schemas.microsoft.com/office/drawing/2014/main" id="{EBC03663-D26D-7D40-9BB0-4C99B2BDA9C5}"/>
                  </a:ext>
                </a:extLst>
              </p:cNvPr>
              <p:cNvGrpSpPr/>
              <p:nvPr/>
            </p:nvGrpSpPr>
            <p:grpSpPr>
              <a:xfrm>
                <a:off x="6359412" y="5075409"/>
                <a:ext cx="460858" cy="460858"/>
                <a:chOff x="6369572" y="5075409"/>
                <a:chExt cx="460858" cy="460858"/>
              </a:xfrm>
            </p:grpSpPr>
            <p:sp>
              <p:nvSpPr>
                <p:cNvPr id="15" name="Oval 14">
                  <a:hlinkClick r:id="rId11"/>
                  <a:extLst>
                    <a:ext uri="{FF2B5EF4-FFF2-40B4-BE49-F238E27FC236}">
                      <a16:creationId xmlns:a16="http://schemas.microsoft.com/office/drawing/2014/main" id="{131673FD-2F53-0A6C-4083-475B35D7C9B3}"/>
                    </a:ext>
                  </a:extLst>
                </p:cNvPr>
                <p:cNvSpPr/>
                <p:nvPr/>
              </p:nvSpPr>
              <p:spPr>
                <a:xfrm>
                  <a:off x="6369572" y="5075409"/>
                  <a:ext cx="460858" cy="460858"/>
                </a:xfrm>
                <a:prstGeom prst="ellipse">
                  <a:avLst/>
                </a:prstGeom>
                <a:solidFill>
                  <a:srgbClr val="1195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Graphic 16">
                  <a:hlinkClick r:id="rId11"/>
                  <a:extLst>
                    <a:ext uri="{FF2B5EF4-FFF2-40B4-BE49-F238E27FC236}">
                      <a16:creationId xmlns:a16="http://schemas.microsoft.com/office/drawing/2014/main" id="{21BAD192-E587-2C7E-C2A9-51B75F8E666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469764" y="5184342"/>
                  <a:ext cx="260474" cy="242993"/>
                </a:xfrm>
                <a:prstGeom prst="rect">
                  <a:avLst/>
                </a:prstGeom>
              </p:spPr>
            </p:pic>
          </p:grpSp>
        </p:grpSp>
      </p:grpSp>
    </p:spTree>
    <p:extLst>
      <p:ext uri="{BB962C8B-B14F-4D97-AF65-F5344CB8AC3E}">
        <p14:creationId xmlns:p14="http://schemas.microsoft.com/office/powerpoint/2010/main" val="79413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3_Simplify-Healthcare-EXTERNAL-2020%20%5bNEW%5d">
  <a:themeElements>
    <a:clrScheme name="Custom 3">
      <a:dk1>
        <a:srgbClr val="013668"/>
      </a:dk1>
      <a:lt1>
        <a:sysClr val="window" lastClr="000000"/>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E456A67E-F849-432F-ADEF-C503FB0DE445}"/>
    </a:ext>
  </a:extLst>
</a:theme>
</file>

<file path=ppt/theme/theme10.xml><?xml version="1.0" encoding="utf-8"?>
<a:theme xmlns:a="http://schemas.openxmlformats.org/drawingml/2006/main" name="Experience1">
  <a:themeElements>
    <a:clrScheme name="Custom 1">
      <a:dk1>
        <a:srgbClr val="3F3F3F"/>
      </a:dk1>
      <a:lt1>
        <a:sysClr val="window" lastClr="000000"/>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1D4FDC96-7D63-444B-B63C-EDD22D3B4BEE}"/>
    </a:ext>
  </a:extLst>
</a:theme>
</file>

<file path=ppt/theme/theme11.xml><?xml version="1.0" encoding="utf-8"?>
<a:theme xmlns:a="http://schemas.openxmlformats.org/drawingml/2006/main" name="Claims1">
  <a:themeElements>
    <a:clrScheme name="Custom 1">
      <a:dk1>
        <a:srgbClr val="3F3F3F"/>
      </a:dk1>
      <a:lt1>
        <a:sysClr val="window" lastClr="000000"/>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E2DEEF2F-3299-468A-83FA-145F686757F0}"/>
    </a:ext>
  </a:extLst>
</a:theme>
</file>

<file path=ppt/theme/theme12.xml><?xml version="1.0" encoding="utf-8"?>
<a:theme xmlns:a="http://schemas.openxmlformats.org/drawingml/2006/main" name="Office Theme">
  <a:themeElements>
    <a:clrScheme name="Office">
      <a:dk1>
        <a:sysClr val="windowText" lastClr="FFFFFF"/>
      </a:dk1>
      <a:lt1>
        <a:sysClr val="window" lastClr="000000"/>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FFFFFF"/>
      </a:dk1>
      <a:lt1>
        <a:sysClr val="window" lastClr="000000"/>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F">
  <a:themeElements>
    <a:clrScheme name="Custom 1">
      <a:dk1>
        <a:srgbClr val="3F3F3F"/>
      </a:dk1>
      <a:lt1>
        <a:sysClr val="window" lastClr="000000"/>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EB9D1D98-97CB-4B71-96A5-EE0EA728875C}"/>
    </a:ext>
  </a:extLst>
</a:theme>
</file>

<file path=ppt/theme/theme3.xml><?xml version="1.0" encoding="utf-8"?>
<a:theme xmlns:a="http://schemas.openxmlformats.org/drawingml/2006/main" name="Benefits1">
  <a:themeElements>
    <a:clrScheme name="Custom 1">
      <a:dk1>
        <a:srgbClr val="3F3F3F"/>
      </a:dk1>
      <a:lt1>
        <a:sysClr val="window" lastClr="000000"/>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3CF6CD24-9E8D-45A4-829A-E51B98EDA912}"/>
    </a:ext>
  </a:extLst>
</a:theme>
</file>

<file path=ppt/theme/theme4.xml><?xml version="1.0" encoding="utf-8"?>
<a:theme xmlns:a="http://schemas.openxmlformats.org/drawingml/2006/main" name="Benefits1.ACA">
  <a:themeElements>
    <a:clrScheme name="Custom 1">
      <a:dk1>
        <a:srgbClr val="3F3F3F"/>
      </a:dk1>
      <a:lt1>
        <a:sysClr val="window" lastClr="000000"/>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92FDCB44-7444-46A6-B49E-0132A230A1E1}"/>
    </a:ext>
  </a:extLst>
</a:theme>
</file>

<file path=ppt/theme/theme5.xml><?xml version="1.0" encoding="utf-8"?>
<a:theme xmlns:a="http://schemas.openxmlformats.org/drawingml/2006/main" name="Benefits1.Group">
  <a:themeElements>
    <a:clrScheme name="Custom 1">
      <a:dk1>
        <a:srgbClr val="3F3F3F"/>
      </a:dk1>
      <a:lt1>
        <a:sysClr val="window" lastClr="000000"/>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F199B65F-52C6-477F-931D-D78656A1955C}"/>
    </a:ext>
  </a:extLst>
</a:theme>
</file>

<file path=ppt/theme/theme6.xml><?xml version="1.0" encoding="utf-8"?>
<a:theme xmlns:a="http://schemas.openxmlformats.org/drawingml/2006/main" name="Benefits1.Medicare">
  <a:themeElements>
    <a:clrScheme name="Custom 1">
      <a:dk1>
        <a:srgbClr val="3F3F3F"/>
      </a:dk1>
      <a:lt1>
        <a:sysClr val="window" lastClr="000000"/>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7588A152-B16D-4702-8602-19973E1B3235}"/>
    </a:ext>
  </a:extLst>
</a:theme>
</file>

<file path=ppt/theme/theme7.xml><?xml version="1.0" encoding="utf-8"?>
<a:theme xmlns:a="http://schemas.openxmlformats.org/drawingml/2006/main" name="Benefits1.Medicaid">
  <a:themeElements>
    <a:clrScheme name="Custom 1">
      <a:dk1>
        <a:srgbClr val="3F3F3F"/>
      </a:dk1>
      <a:lt1>
        <a:sysClr val="window" lastClr="000000"/>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DE463613-51F8-43C4-862D-BD29D8F2550D}"/>
    </a:ext>
  </a:extLst>
</a:theme>
</file>

<file path=ppt/theme/theme8.xml><?xml version="1.0" encoding="utf-8"?>
<a:theme xmlns:a="http://schemas.openxmlformats.org/drawingml/2006/main" name="Provider1">
  <a:themeElements>
    <a:clrScheme name="Custom 1">
      <a:dk1>
        <a:srgbClr val="3F3F3F"/>
      </a:dk1>
      <a:lt1>
        <a:sysClr val="window" lastClr="000000"/>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F2AAA809-DA02-473F-8E50-D8072AF1C24B}"/>
    </a:ext>
  </a:extLst>
</a:theme>
</file>

<file path=ppt/theme/theme9.xml><?xml version="1.0" encoding="utf-8"?>
<a:theme xmlns:a="http://schemas.openxmlformats.org/drawingml/2006/main" name="Service1">
  <a:themeElements>
    <a:clrScheme name="Custom 1">
      <a:dk1>
        <a:srgbClr val="3F3F3F"/>
      </a:dk1>
      <a:lt1>
        <a:sysClr val="window" lastClr="000000"/>
      </a:lt1>
      <a:dk2>
        <a:srgbClr val="44546A"/>
      </a:dk2>
      <a:lt2>
        <a:srgbClr val="E7E6E6"/>
      </a:lt2>
      <a:accent1>
        <a:srgbClr val="01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fy-Healthcare-Solution-Template-2024" id="{5CCF841A-C1BC-4B33-9AD9-5D2695B518C6}" vid="{A1A2D385-1370-4DED-A1A7-7B796A32EC0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94bbef5-940d-4b6a-b370-f1a0fe60494b">
      <Terms xmlns="http://schemas.microsoft.com/office/infopath/2007/PartnerControls"/>
    </lcf76f155ced4ddcb4097134ff3c332f>
    <TaxCatchAll xmlns="230ac05f-cdfc-4a33-a344-43aea5a182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4053B617F2874B9E19DB82196D111A" ma:contentTypeVersion="18" ma:contentTypeDescription="Create a new document." ma:contentTypeScope="" ma:versionID="5e740a9fbbdfa56ff9d9b7e2e480880c">
  <xsd:schema xmlns:xsd="http://www.w3.org/2001/XMLSchema" xmlns:xs="http://www.w3.org/2001/XMLSchema" xmlns:p="http://schemas.microsoft.com/office/2006/metadata/properties" xmlns:ns2="f94bbef5-940d-4b6a-b370-f1a0fe60494b" xmlns:ns3="265b25eb-dcb0-480c-a9eb-8e2a9c6ec334" xmlns:ns4="230ac05f-cdfc-4a33-a344-43aea5a182b7" targetNamespace="http://schemas.microsoft.com/office/2006/metadata/properties" ma:root="true" ma:fieldsID="e07780f38d255f04b8761cf989680e9a" ns2:_="" ns3:_="" ns4:_="">
    <xsd:import namespace="f94bbef5-940d-4b6a-b370-f1a0fe60494b"/>
    <xsd:import namespace="265b25eb-dcb0-480c-a9eb-8e2a9c6ec334"/>
    <xsd:import namespace="230ac05f-cdfc-4a33-a344-43aea5a182b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4: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4bbef5-940d-4b6a-b370-f1a0fe6049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574ce155-c195-4c58-b373-b1ad4c0f5d3c"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5b25eb-dcb0-480c-a9eb-8e2a9c6ec33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ac05f-cdfc-4a33-a344-43aea5a182b7"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80589cf1-9869-4a35-8fe6-786a08bd6975}" ma:internalName="TaxCatchAll" ma:showField="CatchAllData" ma:web="230ac05f-cdfc-4a33-a344-43aea5a182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545A13-B5D3-4572-A539-F7864BA665FD}">
  <ds:schemaRefs>
    <ds:schemaRef ds:uri="http://schemas.openxmlformats.org/package/2006/metadata/core-properties"/>
    <ds:schemaRef ds:uri="http://schemas.microsoft.com/office/2006/metadata/properties"/>
    <ds:schemaRef ds:uri="http://purl.org/dc/dcmitype/"/>
    <ds:schemaRef ds:uri="http://purl.org/dc/elements/1.1/"/>
    <ds:schemaRef ds:uri="f94bbef5-940d-4b6a-b370-f1a0fe60494b"/>
    <ds:schemaRef ds:uri="265b25eb-dcb0-480c-a9eb-8e2a9c6ec334"/>
    <ds:schemaRef ds:uri="http://schemas.microsoft.com/office/2006/documentManagement/types"/>
    <ds:schemaRef ds:uri="http://purl.org/dc/terms/"/>
    <ds:schemaRef ds:uri="http://schemas.microsoft.com/office/infopath/2007/PartnerControls"/>
    <ds:schemaRef ds:uri="230ac05f-cdfc-4a33-a344-43aea5a182b7"/>
    <ds:schemaRef ds:uri="http://www.w3.org/XML/1998/namespace"/>
  </ds:schemaRefs>
</ds:datastoreItem>
</file>

<file path=customXml/itemProps2.xml><?xml version="1.0" encoding="utf-8"?>
<ds:datastoreItem xmlns:ds="http://schemas.openxmlformats.org/officeDocument/2006/customXml" ds:itemID="{C1DC5CDB-FCDD-4A6D-9C92-1A12AEFD8A01}">
  <ds:schemaRefs>
    <ds:schemaRef ds:uri="230ac05f-cdfc-4a33-a344-43aea5a182b7"/>
    <ds:schemaRef ds:uri="265b25eb-dcb0-480c-a9eb-8e2a9c6ec334"/>
    <ds:schemaRef ds:uri="f94bbef5-940d-4b6a-b370-f1a0fe60494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E2B5430-F9DC-4C21-8E6E-2951643048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 PowerPoint Template-2024</Template>
  <TotalTime>245</TotalTime>
  <Words>1477</Words>
  <Application>Microsoft Office PowerPoint</Application>
  <PresentationFormat>Widescreen</PresentationFormat>
  <Paragraphs>85</Paragraphs>
  <Slides>8</Slides>
  <Notes>2</Notes>
  <HiddenSlides>0</HiddenSlides>
  <MMClips>0</MMClips>
  <ScaleCrop>false</ScaleCrop>
  <HeadingPairs>
    <vt:vector size="6" baseType="variant">
      <vt:variant>
        <vt:lpstr>Fonts Used</vt:lpstr>
      </vt:variant>
      <vt:variant>
        <vt:i4>6</vt:i4>
      </vt:variant>
      <vt:variant>
        <vt:lpstr>Theme</vt:lpstr>
      </vt:variant>
      <vt:variant>
        <vt:i4>11</vt:i4>
      </vt:variant>
      <vt:variant>
        <vt:lpstr>Slide Titles</vt:lpstr>
      </vt:variant>
      <vt:variant>
        <vt:i4>8</vt:i4>
      </vt:variant>
    </vt:vector>
  </HeadingPairs>
  <TitlesOfParts>
    <vt:vector size="25" baseType="lpstr">
      <vt:lpstr>Arial</vt:lpstr>
      <vt:lpstr>Calibri</vt:lpstr>
      <vt:lpstr>Courier New</vt:lpstr>
      <vt:lpstr>PT Sans</vt:lpstr>
      <vt:lpstr>Roboto Slab</vt:lpstr>
      <vt:lpstr>Wingdings</vt:lpstr>
      <vt:lpstr>3_Simplify-Healthcare-EXTERNAL-2020%20%5bNEW%5d</vt:lpstr>
      <vt:lpstr>SAF</vt:lpstr>
      <vt:lpstr>Benefits1</vt:lpstr>
      <vt:lpstr>Benefits1.ACA</vt:lpstr>
      <vt:lpstr>Benefits1.Group</vt:lpstr>
      <vt:lpstr>Benefits1.Medicare</vt:lpstr>
      <vt:lpstr>Benefits1.Medicaid</vt:lpstr>
      <vt:lpstr>Provider1</vt:lpstr>
      <vt:lpstr>Service1</vt:lpstr>
      <vt:lpstr>Experience1</vt:lpstr>
      <vt:lpstr>Claims1</vt:lpstr>
      <vt:lpstr>  Design Pattern : Adapter Aaryan Dharmadhikari </vt:lpstr>
      <vt:lpstr>Design Patterns :A design pattern is a general, reusable solution to a commonly occurring problem within a given context in software design.  It is a template or description of how to solve a problem that can be adapted to various situations. A design pattern provides a standardized method of solving a problem that may arise during software development and helps improve code maintainability, scalability, and flexibility.  Types of Design Patterns:  1) Creational patterns-These patterns deal with object creation mechanisms, trying to create objects in a manner suitable to the situation. They abstract the instantiation process and make it more flexible and reusable. Example- Singleton, Factory Pattern 2)Structural patterns-These patterns deal with the composition of classes or objects, focusing on simplifying the structure by identifying simple ways to realize relationships between entities. Example-Adapter,Bridge,Composite . 3) Behavioral Patterns- These patterns focus on communication between objects, addressing how objects interact and how responsibilities are delegated between them . Example-Command,  Interpreter, Iterator. </vt:lpstr>
      <vt:lpstr>Adapter:  allows objects with incompatible interfaces to collaborate.</vt:lpstr>
      <vt:lpstr>Adapter Design Pattern : Definition and Real-World Example</vt:lpstr>
      <vt:lpstr>Adapter Structure </vt:lpstr>
      <vt:lpstr>Adapter- Applications &amp; Use Cases  </vt:lpstr>
      <vt:lpstr>Adapter - Implementation &amp; Relations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Pratiksha Adatkar</dc:creator>
  <cp:lastModifiedBy>Aaryan Dharmadhikari</cp:lastModifiedBy>
  <cp:revision>7</cp:revision>
  <dcterms:created xsi:type="dcterms:W3CDTF">2024-12-10T10:20:32Z</dcterms:created>
  <dcterms:modified xsi:type="dcterms:W3CDTF">2024-12-10T20:26:43Z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0x010100394053B617F2874B9E19DB82196D111A</vt:lpwstr>
  </property>
  <property fmtid="{D5CDD505-2E9C-101B-9397-08002B2CF9AE}" pid="3" name="AuthorIds_UIVersion_512">
    <vt:lpwstr>6</vt:lpwstr>
  </property>
  <property fmtid="{D5CDD505-2E9C-101B-9397-08002B2CF9AE}" pid="4" name="AuthorIds_UIVersion_1024">
    <vt:lpwstr>6</vt:lpwstr>
  </property>
  <property fmtid="{D5CDD505-2E9C-101B-9397-08002B2CF9AE}" pid="5" name="MediaServiceImageTags">
    <vt:lpwstr/>
  </property>
</Properties>
</file>