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6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7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8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9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10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44" r:id="rId4"/>
    <p:sldMasterId id="2147485209" r:id="rId5"/>
    <p:sldMasterId id="2147484744" r:id="rId6"/>
    <p:sldMasterId id="2147485159" r:id="rId7"/>
    <p:sldMasterId id="2147485165" r:id="rId8"/>
    <p:sldMasterId id="2147485171" r:id="rId9"/>
    <p:sldMasterId id="2147485177" r:id="rId10"/>
    <p:sldMasterId id="2147485183" r:id="rId11"/>
    <p:sldMasterId id="2147485189" r:id="rId12"/>
    <p:sldMasterId id="2147485195" r:id="rId13"/>
    <p:sldMasterId id="2147485201" r:id="rId14"/>
  </p:sldMasterIdLst>
  <p:notesMasterIdLst>
    <p:notesMasterId r:id="rId22"/>
  </p:notesMasterIdLst>
  <p:handoutMasterIdLst>
    <p:handoutMasterId r:id="rId23"/>
  </p:handoutMasterIdLst>
  <p:sldIdLst>
    <p:sldId id="664" r:id="rId15"/>
    <p:sldId id="665" r:id="rId16"/>
    <p:sldId id="780" r:id="rId17"/>
    <p:sldId id="667" r:id="rId18"/>
    <p:sldId id="781" r:id="rId19"/>
    <p:sldId id="782" r:id="rId20"/>
    <p:sldId id="6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663" userDrawn="1">
          <p15:clr>
            <a:srgbClr val="A4A3A4"/>
          </p15:clr>
        </p15:guide>
        <p15:guide id="4" orient="horz" pos="3725" userDrawn="1">
          <p15:clr>
            <a:srgbClr val="A4A3A4"/>
          </p15:clr>
        </p15:guide>
        <p15:guide id="5" pos="194" userDrawn="1">
          <p15:clr>
            <a:srgbClr val="A4A3A4"/>
          </p15:clr>
        </p15:guide>
        <p15:guide id="6" pos="7476" userDrawn="1">
          <p15:clr>
            <a:srgbClr val="A4A3A4"/>
          </p15:clr>
        </p15:guide>
        <p15:guide id="8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4ACAF2-67EC-8E1E-E7E6-73D6B19F0031}" name="Murtuza Vaid" initials="MV" userId="S::murtuzavaid@simplifyhealthcare.com::3750933a-2fd2-4f7b-960d-4616503659a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DBD70"/>
    <a:srgbClr val="00B08E"/>
    <a:srgbClr val="119578"/>
    <a:srgbClr val="013668"/>
    <a:srgbClr val="F5F5F5"/>
    <a:srgbClr val="53B562"/>
    <a:srgbClr val="2F98C6"/>
    <a:srgbClr val="00B2B0"/>
    <a:srgbClr val="F8D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660"/>
  </p:normalViewPr>
  <p:slideViewPr>
    <p:cSldViewPr snapToGrid="0">
      <p:cViewPr varScale="1">
        <p:scale>
          <a:sx n="92" d="100"/>
          <a:sy n="92" d="100"/>
        </p:scale>
        <p:origin x="538" y="62"/>
      </p:cViewPr>
      <p:guideLst>
        <p:guide orient="horz" pos="2160"/>
        <p:guide pos="3840"/>
        <p:guide orient="horz" pos="663"/>
        <p:guide orient="horz" pos="3725"/>
        <p:guide pos="194"/>
        <p:guide pos="7476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80" y="48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0369E3-D115-427D-A639-4D4AAF235E0C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A11F160-FBB5-4857-9065-EB813A94C7D6}">
      <dgm:prSet custT="1"/>
      <dgm:spPr>
        <a:solidFill>
          <a:schemeClr val="bg2">
            <a:lumMod val="25000"/>
          </a:schemeClr>
        </a:solidFill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r>
            <a:rPr lang="en-GB" sz="2400" b="1" dirty="0"/>
            <a:t>What is Memento?</a:t>
          </a:r>
          <a:endParaRPr lang="en-IN" sz="2400" dirty="0"/>
        </a:p>
      </dgm:t>
    </dgm:pt>
    <dgm:pt modelId="{E4B435D3-2FEE-46C1-87F4-654EBE4342FA}" type="parTrans" cxnId="{AA390826-9D9B-46E0-9499-D4BE0F49F386}">
      <dgm:prSet/>
      <dgm:spPr/>
      <dgm:t>
        <a:bodyPr/>
        <a:lstStyle/>
        <a:p>
          <a:endParaRPr lang="en-IN"/>
        </a:p>
      </dgm:t>
    </dgm:pt>
    <dgm:pt modelId="{C4545AC9-59C2-441C-A463-0796C7E6625A}" type="sibTrans" cxnId="{AA390826-9D9B-46E0-9499-D4BE0F49F386}">
      <dgm:prSet/>
      <dgm:spPr/>
      <dgm:t>
        <a:bodyPr/>
        <a:lstStyle/>
        <a:p>
          <a:endParaRPr lang="en-IN"/>
        </a:p>
      </dgm:t>
    </dgm:pt>
    <dgm:pt modelId="{306FD25F-FC2D-428F-B49B-C0DE1A240D9A}">
      <dgm:prSet custT="1"/>
      <dgm:spPr>
        <a:solidFill>
          <a:schemeClr val="bg2">
            <a:lumMod val="25000"/>
          </a:schemeClr>
        </a:solidFill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r>
            <a:rPr lang="en-GB" sz="1600" dirty="0"/>
            <a:t>A design pattern to save and restore the previous state of an object.</a:t>
          </a:r>
          <a:endParaRPr lang="en-IN" sz="1600" dirty="0"/>
        </a:p>
      </dgm:t>
    </dgm:pt>
    <dgm:pt modelId="{184D6323-A873-4BAE-A24A-485990EC5ABF}" type="parTrans" cxnId="{4C655FC3-07C7-402C-8DBD-2EF65833251D}">
      <dgm:prSet/>
      <dgm:spPr/>
      <dgm:t>
        <a:bodyPr/>
        <a:lstStyle/>
        <a:p>
          <a:endParaRPr lang="en-IN"/>
        </a:p>
      </dgm:t>
    </dgm:pt>
    <dgm:pt modelId="{6FCC4A67-8E1F-482B-A84C-D59EA7E42F3C}" type="sibTrans" cxnId="{4C655FC3-07C7-402C-8DBD-2EF65833251D}">
      <dgm:prSet/>
      <dgm:spPr/>
      <dgm:t>
        <a:bodyPr/>
        <a:lstStyle/>
        <a:p>
          <a:endParaRPr lang="en-IN"/>
        </a:p>
      </dgm:t>
    </dgm:pt>
    <dgm:pt modelId="{325A6A0E-28F3-497E-A818-CD37F160E955}">
      <dgm:prSet custT="1"/>
      <dgm:spPr>
        <a:solidFill>
          <a:schemeClr val="bg2">
            <a:lumMod val="25000"/>
          </a:schemeClr>
        </a:solidFill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r>
            <a:rPr lang="en-GB" sz="1600" dirty="0"/>
            <a:t>Encapsulates state without breaking encapsulation.</a:t>
          </a:r>
          <a:endParaRPr lang="en-IN" sz="1600" dirty="0"/>
        </a:p>
      </dgm:t>
    </dgm:pt>
    <dgm:pt modelId="{9C11F0DC-54A0-451B-BBC3-2FCDC39F233C}" type="parTrans" cxnId="{887070B0-3411-4D48-A043-03969655F1E9}">
      <dgm:prSet/>
      <dgm:spPr/>
      <dgm:t>
        <a:bodyPr/>
        <a:lstStyle/>
        <a:p>
          <a:endParaRPr lang="en-IN"/>
        </a:p>
      </dgm:t>
    </dgm:pt>
    <dgm:pt modelId="{D642A568-3B45-457C-BA27-8773F77FF8E3}" type="sibTrans" cxnId="{887070B0-3411-4D48-A043-03969655F1E9}">
      <dgm:prSet/>
      <dgm:spPr/>
      <dgm:t>
        <a:bodyPr/>
        <a:lstStyle/>
        <a:p>
          <a:endParaRPr lang="en-IN"/>
        </a:p>
      </dgm:t>
    </dgm:pt>
    <dgm:pt modelId="{98807C30-76D3-41C1-88C6-0CE883B02ADE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GB" dirty="0"/>
            <a:t>Intent: Enable undo/redo functionality in applications without exposing implementation details.</a:t>
          </a:r>
          <a:endParaRPr lang="en-IN" dirty="0"/>
        </a:p>
      </dgm:t>
    </dgm:pt>
    <dgm:pt modelId="{2CDE418E-FAB5-4800-80CA-930F121E2EC6}" type="parTrans" cxnId="{B2BD3354-A708-4EF7-9B95-61A9540B1DF5}">
      <dgm:prSet/>
      <dgm:spPr/>
      <dgm:t>
        <a:bodyPr/>
        <a:lstStyle/>
        <a:p>
          <a:endParaRPr lang="en-IN"/>
        </a:p>
      </dgm:t>
    </dgm:pt>
    <dgm:pt modelId="{E8397BF5-41D3-401D-B992-EB51668EE86A}" type="sibTrans" cxnId="{B2BD3354-A708-4EF7-9B95-61A9540B1DF5}">
      <dgm:prSet/>
      <dgm:spPr/>
      <dgm:t>
        <a:bodyPr/>
        <a:lstStyle/>
        <a:p>
          <a:endParaRPr lang="en-IN"/>
        </a:p>
      </dgm:t>
    </dgm:pt>
    <dgm:pt modelId="{37DA4A1F-0F45-429A-B19C-484E8297679D}">
      <dgm:prSet custT="1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GB" sz="2400" b="1" dirty="0"/>
            <a:t>Also Known As</a:t>
          </a:r>
          <a:r>
            <a:rPr lang="en-GB" sz="2400" dirty="0"/>
            <a:t>: Snapshot</a:t>
          </a:r>
          <a:endParaRPr lang="en-IN" sz="2400" dirty="0"/>
        </a:p>
      </dgm:t>
    </dgm:pt>
    <dgm:pt modelId="{76EC90EB-7956-42AD-BD6D-1B4366AA6144}" type="sibTrans" cxnId="{55EAEC4A-2EE2-4425-99E9-62C111820B7D}">
      <dgm:prSet/>
      <dgm:spPr/>
      <dgm:t>
        <a:bodyPr/>
        <a:lstStyle/>
        <a:p>
          <a:endParaRPr lang="en-IN"/>
        </a:p>
      </dgm:t>
    </dgm:pt>
    <dgm:pt modelId="{4B49743B-65B7-4C48-84FB-C0CB3469902F}" type="parTrans" cxnId="{55EAEC4A-2EE2-4425-99E9-62C111820B7D}">
      <dgm:prSet/>
      <dgm:spPr/>
      <dgm:t>
        <a:bodyPr/>
        <a:lstStyle/>
        <a:p>
          <a:endParaRPr lang="en-IN"/>
        </a:p>
      </dgm:t>
    </dgm:pt>
    <dgm:pt modelId="{FD9953A0-35EF-496A-B7F8-29E2178908B4}" type="pres">
      <dgm:prSet presAssocID="{410369E3-D115-427D-A639-4D4AAF235E0C}" presName="Name0" presStyleCnt="0">
        <dgm:presLayoutVars>
          <dgm:dir/>
          <dgm:resizeHandles val="exact"/>
        </dgm:presLayoutVars>
      </dgm:prSet>
      <dgm:spPr/>
    </dgm:pt>
    <dgm:pt modelId="{A38F959C-B03C-46D4-B37B-EB4777AC3643}" type="pres">
      <dgm:prSet presAssocID="{410369E3-D115-427D-A639-4D4AAF235E0C}" presName="fgShape" presStyleLbl="fgShp" presStyleIdx="0" presStyleCnt="1" custFlipHor="1" custScaleX="431" custScaleY="50779" custLinFactNeighborX="52444" custLinFactNeighborY="33681"/>
      <dgm:spPr>
        <a:solidFill>
          <a:schemeClr val="tx1">
            <a:lumMod val="75000"/>
          </a:schemeClr>
        </a:solidFill>
        <a:ln>
          <a:solidFill>
            <a:schemeClr val="bg2">
              <a:lumMod val="25000"/>
            </a:schemeClr>
          </a:solidFill>
        </a:ln>
      </dgm:spPr>
    </dgm:pt>
    <dgm:pt modelId="{4C9C6252-E5DA-43EC-9F31-4DEDFA9C6614}" type="pres">
      <dgm:prSet presAssocID="{410369E3-D115-427D-A639-4D4AAF235E0C}" presName="linComp" presStyleCnt="0"/>
      <dgm:spPr/>
    </dgm:pt>
    <dgm:pt modelId="{FE4066B5-FA31-4CA6-A0D3-83436E745D11}" type="pres">
      <dgm:prSet presAssocID="{2A11F160-FBB5-4857-9065-EB813A94C7D6}" presName="compNode" presStyleCnt="0"/>
      <dgm:spPr/>
    </dgm:pt>
    <dgm:pt modelId="{DC473277-4F14-4E84-BC56-CE1E6A6035EB}" type="pres">
      <dgm:prSet presAssocID="{2A11F160-FBB5-4857-9065-EB813A94C7D6}" presName="bkgdShape" presStyleLbl="node1" presStyleIdx="0" presStyleCnt="3"/>
      <dgm:spPr/>
    </dgm:pt>
    <dgm:pt modelId="{987B8844-D330-4F7D-ABB8-F6FBD372F99F}" type="pres">
      <dgm:prSet presAssocID="{2A11F160-FBB5-4857-9065-EB813A94C7D6}" presName="nodeTx" presStyleLbl="node1" presStyleIdx="0" presStyleCnt="3">
        <dgm:presLayoutVars>
          <dgm:bulletEnabled val="1"/>
        </dgm:presLayoutVars>
      </dgm:prSet>
      <dgm:spPr/>
    </dgm:pt>
    <dgm:pt modelId="{F1E25768-213D-4C16-8A22-A94D98E9F91D}" type="pres">
      <dgm:prSet presAssocID="{2A11F160-FBB5-4857-9065-EB813A94C7D6}" presName="invisiNode" presStyleLbl="node1" presStyleIdx="0" presStyleCnt="3"/>
      <dgm:spPr/>
    </dgm:pt>
    <dgm:pt modelId="{DA47C78E-8827-4618-A075-A97C0AB5DD13}" type="pres">
      <dgm:prSet presAssocID="{2A11F160-FBB5-4857-9065-EB813A94C7D6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1C64F457-C16E-4744-8FD2-B9B9472B0AA1}" type="pres">
      <dgm:prSet presAssocID="{C4545AC9-59C2-441C-A463-0796C7E6625A}" presName="sibTrans" presStyleLbl="sibTrans2D1" presStyleIdx="0" presStyleCnt="0"/>
      <dgm:spPr/>
    </dgm:pt>
    <dgm:pt modelId="{51471115-54E3-4770-89C0-B7B305DD8447}" type="pres">
      <dgm:prSet presAssocID="{37DA4A1F-0F45-429A-B19C-484E8297679D}" presName="compNode" presStyleCnt="0"/>
      <dgm:spPr/>
    </dgm:pt>
    <dgm:pt modelId="{E478E613-339F-4F77-8E1F-AC6EC2B5F843}" type="pres">
      <dgm:prSet presAssocID="{37DA4A1F-0F45-429A-B19C-484E8297679D}" presName="bkgdShape" presStyleLbl="node1" presStyleIdx="1" presStyleCnt="3" custLinFactNeighborX="0" custLinFactNeighborY="1906"/>
      <dgm:spPr/>
    </dgm:pt>
    <dgm:pt modelId="{E3DC5EBE-19D5-470A-9DF3-8347D4218038}" type="pres">
      <dgm:prSet presAssocID="{37DA4A1F-0F45-429A-B19C-484E8297679D}" presName="nodeTx" presStyleLbl="node1" presStyleIdx="1" presStyleCnt="3">
        <dgm:presLayoutVars>
          <dgm:bulletEnabled val="1"/>
        </dgm:presLayoutVars>
      </dgm:prSet>
      <dgm:spPr/>
    </dgm:pt>
    <dgm:pt modelId="{7558DD22-9491-417A-9114-5157B49AB111}" type="pres">
      <dgm:prSet presAssocID="{37DA4A1F-0F45-429A-B19C-484E8297679D}" presName="invisiNode" presStyleLbl="node1" presStyleIdx="1" presStyleCnt="3"/>
      <dgm:spPr/>
    </dgm:pt>
    <dgm:pt modelId="{56140765-84D4-42FA-8D80-57BEA192BD96}" type="pres">
      <dgm:prSet presAssocID="{37DA4A1F-0F45-429A-B19C-484E8297679D}" presName="imagNode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5B69A250-9086-45D8-A3BA-42462CE02EB9}" type="pres">
      <dgm:prSet presAssocID="{76EC90EB-7956-42AD-BD6D-1B4366AA6144}" presName="sibTrans" presStyleLbl="sibTrans2D1" presStyleIdx="0" presStyleCnt="0"/>
      <dgm:spPr/>
    </dgm:pt>
    <dgm:pt modelId="{52307690-14CD-41D3-9A6C-57301889C38A}" type="pres">
      <dgm:prSet presAssocID="{98807C30-76D3-41C1-88C6-0CE883B02ADE}" presName="compNode" presStyleCnt="0"/>
      <dgm:spPr/>
    </dgm:pt>
    <dgm:pt modelId="{5C4EAB21-7DBA-4BC3-ACDA-B6CA21B709C8}" type="pres">
      <dgm:prSet presAssocID="{98807C30-76D3-41C1-88C6-0CE883B02ADE}" presName="bkgdShape" presStyleLbl="node1" presStyleIdx="2" presStyleCnt="3" custLinFactNeighborX="13253" custLinFactNeighborY="-635"/>
      <dgm:spPr/>
    </dgm:pt>
    <dgm:pt modelId="{C80DF4A4-12F1-4630-8C2E-FBE86B095CB0}" type="pres">
      <dgm:prSet presAssocID="{98807C30-76D3-41C1-88C6-0CE883B02ADE}" presName="nodeTx" presStyleLbl="node1" presStyleIdx="2" presStyleCnt="3">
        <dgm:presLayoutVars>
          <dgm:bulletEnabled val="1"/>
        </dgm:presLayoutVars>
      </dgm:prSet>
      <dgm:spPr/>
    </dgm:pt>
    <dgm:pt modelId="{7C756AF1-F89C-48B2-8E42-672ABF41BE46}" type="pres">
      <dgm:prSet presAssocID="{98807C30-76D3-41C1-88C6-0CE883B02ADE}" presName="invisiNode" presStyleLbl="node1" presStyleIdx="2" presStyleCnt="3"/>
      <dgm:spPr/>
    </dgm:pt>
    <dgm:pt modelId="{FEA54C9F-343B-4E33-AF0E-AB5BD8F9B5A1}" type="pres">
      <dgm:prSet presAssocID="{98807C30-76D3-41C1-88C6-0CE883B02ADE}" presName="imagNode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</dgm:ptLst>
  <dgm:cxnLst>
    <dgm:cxn modelId="{EEA07911-7304-473E-9462-7D2B80728E4A}" type="presOf" srcId="{2A11F160-FBB5-4857-9065-EB813A94C7D6}" destId="{987B8844-D330-4F7D-ABB8-F6FBD372F99F}" srcOrd="1" destOrd="0" presId="urn:microsoft.com/office/officeart/2005/8/layout/hList7"/>
    <dgm:cxn modelId="{44C99D1F-9E79-44B1-AB57-4440F55373DB}" type="presOf" srcId="{37DA4A1F-0F45-429A-B19C-484E8297679D}" destId="{E3DC5EBE-19D5-470A-9DF3-8347D4218038}" srcOrd="1" destOrd="0" presId="urn:microsoft.com/office/officeart/2005/8/layout/hList7"/>
    <dgm:cxn modelId="{AA390826-9D9B-46E0-9499-D4BE0F49F386}" srcId="{410369E3-D115-427D-A639-4D4AAF235E0C}" destId="{2A11F160-FBB5-4857-9065-EB813A94C7D6}" srcOrd="0" destOrd="0" parTransId="{E4B435D3-2FEE-46C1-87F4-654EBE4342FA}" sibTransId="{C4545AC9-59C2-441C-A463-0796C7E6625A}"/>
    <dgm:cxn modelId="{416FC55D-8BAE-464A-927C-93EDC5095EED}" type="presOf" srcId="{98807C30-76D3-41C1-88C6-0CE883B02ADE}" destId="{C80DF4A4-12F1-4630-8C2E-FBE86B095CB0}" srcOrd="1" destOrd="0" presId="urn:microsoft.com/office/officeart/2005/8/layout/hList7"/>
    <dgm:cxn modelId="{55EAEC4A-2EE2-4425-99E9-62C111820B7D}" srcId="{410369E3-D115-427D-A639-4D4AAF235E0C}" destId="{37DA4A1F-0F45-429A-B19C-484E8297679D}" srcOrd="1" destOrd="0" parTransId="{4B49743B-65B7-4C48-84FB-C0CB3469902F}" sibTransId="{76EC90EB-7956-42AD-BD6D-1B4366AA6144}"/>
    <dgm:cxn modelId="{5710466C-ED9B-4172-9371-421FF33A40E8}" type="presOf" srcId="{325A6A0E-28F3-497E-A818-CD37F160E955}" destId="{DC473277-4F14-4E84-BC56-CE1E6A6035EB}" srcOrd="0" destOrd="2" presId="urn:microsoft.com/office/officeart/2005/8/layout/hList7"/>
    <dgm:cxn modelId="{C53A9E4D-E241-42F6-96A0-95B08707C995}" type="presOf" srcId="{76EC90EB-7956-42AD-BD6D-1B4366AA6144}" destId="{5B69A250-9086-45D8-A3BA-42462CE02EB9}" srcOrd="0" destOrd="0" presId="urn:microsoft.com/office/officeart/2005/8/layout/hList7"/>
    <dgm:cxn modelId="{B2BD3354-A708-4EF7-9B95-61A9540B1DF5}" srcId="{410369E3-D115-427D-A639-4D4AAF235E0C}" destId="{98807C30-76D3-41C1-88C6-0CE883B02ADE}" srcOrd="2" destOrd="0" parTransId="{2CDE418E-FAB5-4800-80CA-930F121E2EC6}" sibTransId="{E8397BF5-41D3-401D-B992-EB51668EE86A}"/>
    <dgm:cxn modelId="{66BB157F-04FB-4C95-81E5-6CC84C4816E8}" type="presOf" srcId="{2A11F160-FBB5-4857-9065-EB813A94C7D6}" destId="{DC473277-4F14-4E84-BC56-CE1E6A6035EB}" srcOrd="0" destOrd="0" presId="urn:microsoft.com/office/officeart/2005/8/layout/hList7"/>
    <dgm:cxn modelId="{82BB1788-F1EC-42FB-9439-C8E0B26BACE6}" type="presOf" srcId="{410369E3-D115-427D-A639-4D4AAF235E0C}" destId="{FD9953A0-35EF-496A-B7F8-29E2178908B4}" srcOrd="0" destOrd="0" presId="urn:microsoft.com/office/officeart/2005/8/layout/hList7"/>
    <dgm:cxn modelId="{38774E8F-32BB-488C-9D92-04B782E67732}" type="presOf" srcId="{C4545AC9-59C2-441C-A463-0796C7E6625A}" destId="{1C64F457-C16E-4744-8FD2-B9B9472B0AA1}" srcOrd="0" destOrd="0" presId="urn:microsoft.com/office/officeart/2005/8/layout/hList7"/>
    <dgm:cxn modelId="{86889E9B-79D3-4F2A-84E0-50BA51DAB864}" type="presOf" srcId="{37DA4A1F-0F45-429A-B19C-484E8297679D}" destId="{E478E613-339F-4F77-8E1F-AC6EC2B5F843}" srcOrd="0" destOrd="0" presId="urn:microsoft.com/office/officeart/2005/8/layout/hList7"/>
    <dgm:cxn modelId="{B010AFAC-43AE-4473-A19D-9859D281F934}" type="presOf" srcId="{306FD25F-FC2D-428F-B49B-C0DE1A240D9A}" destId="{987B8844-D330-4F7D-ABB8-F6FBD372F99F}" srcOrd="1" destOrd="1" presId="urn:microsoft.com/office/officeart/2005/8/layout/hList7"/>
    <dgm:cxn modelId="{887070B0-3411-4D48-A043-03969655F1E9}" srcId="{2A11F160-FBB5-4857-9065-EB813A94C7D6}" destId="{325A6A0E-28F3-497E-A818-CD37F160E955}" srcOrd="1" destOrd="0" parTransId="{9C11F0DC-54A0-451B-BBC3-2FCDC39F233C}" sibTransId="{D642A568-3B45-457C-BA27-8773F77FF8E3}"/>
    <dgm:cxn modelId="{4C655FC3-07C7-402C-8DBD-2EF65833251D}" srcId="{2A11F160-FBB5-4857-9065-EB813A94C7D6}" destId="{306FD25F-FC2D-428F-B49B-C0DE1A240D9A}" srcOrd="0" destOrd="0" parTransId="{184D6323-A873-4BAE-A24A-485990EC5ABF}" sibTransId="{6FCC4A67-8E1F-482B-A84C-D59EA7E42F3C}"/>
    <dgm:cxn modelId="{84960BDC-4119-4A10-9D95-DBFFE6E270AA}" type="presOf" srcId="{325A6A0E-28F3-497E-A818-CD37F160E955}" destId="{987B8844-D330-4F7D-ABB8-F6FBD372F99F}" srcOrd="1" destOrd="2" presId="urn:microsoft.com/office/officeart/2005/8/layout/hList7"/>
    <dgm:cxn modelId="{22AB7EF7-E537-4C32-A09D-DCBC9F1C1059}" type="presOf" srcId="{98807C30-76D3-41C1-88C6-0CE883B02ADE}" destId="{5C4EAB21-7DBA-4BC3-ACDA-B6CA21B709C8}" srcOrd="0" destOrd="0" presId="urn:microsoft.com/office/officeart/2005/8/layout/hList7"/>
    <dgm:cxn modelId="{1A75F8FD-08B4-43C3-A96A-4F34E8E343EB}" type="presOf" srcId="{306FD25F-FC2D-428F-B49B-C0DE1A240D9A}" destId="{DC473277-4F14-4E84-BC56-CE1E6A6035EB}" srcOrd="0" destOrd="1" presId="urn:microsoft.com/office/officeart/2005/8/layout/hList7"/>
    <dgm:cxn modelId="{C9976F9E-A516-46F7-B6FA-7DDD93042B87}" type="presParOf" srcId="{FD9953A0-35EF-496A-B7F8-29E2178908B4}" destId="{A38F959C-B03C-46D4-B37B-EB4777AC3643}" srcOrd="0" destOrd="0" presId="urn:microsoft.com/office/officeart/2005/8/layout/hList7"/>
    <dgm:cxn modelId="{3D24354A-706C-4309-92C1-7E5C97447D9C}" type="presParOf" srcId="{FD9953A0-35EF-496A-B7F8-29E2178908B4}" destId="{4C9C6252-E5DA-43EC-9F31-4DEDFA9C6614}" srcOrd="1" destOrd="0" presId="urn:microsoft.com/office/officeart/2005/8/layout/hList7"/>
    <dgm:cxn modelId="{AE27AA75-B923-4B3D-91CD-2400206C8494}" type="presParOf" srcId="{4C9C6252-E5DA-43EC-9F31-4DEDFA9C6614}" destId="{FE4066B5-FA31-4CA6-A0D3-83436E745D11}" srcOrd="0" destOrd="0" presId="urn:microsoft.com/office/officeart/2005/8/layout/hList7"/>
    <dgm:cxn modelId="{7616B007-14E8-4099-9A0E-853147F9A845}" type="presParOf" srcId="{FE4066B5-FA31-4CA6-A0D3-83436E745D11}" destId="{DC473277-4F14-4E84-BC56-CE1E6A6035EB}" srcOrd="0" destOrd="0" presId="urn:microsoft.com/office/officeart/2005/8/layout/hList7"/>
    <dgm:cxn modelId="{3F3D3C18-9010-45A1-A89D-719C05184387}" type="presParOf" srcId="{FE4066B5-FA31-4CA6-A0D3-83436E745D11}" destId="{987B8844-D330-4F7D-ABB8-F6FBD372F99F}" srcOrd="1" destOrd="0" presId="urn:microsoft.com/office/officeart/2005/8/layout/hList7"/>
    <dgm:cxn modelId="{7E23EEC4-CBD4-4999-B106-FFAC5143A9EF}" type="presParOf" srcId="{FE4066B5-FA31-4CA6-A0D3-83436E745D11}" destId="{F1E25768-213D-4C16-8A22-A94D98E9F91D}" srcOrd="2" destOrd="0" presId="urn:microsoft.com/office/officeart/2005/8/layout/hList7"/>
    <dgm:cxn modelId="{5E656DA1-C2FC-4EEA-8D55-5174A5228FF2}" type="presParOf" srcId="{FE4066B5-FA31-4CA6-A0D3-83436E745D11}" destId="{DA47C78E-8827-4618-A075-A97C0AB5DD13}" srcOrd="3" destOrd="0" presId="urn:microsoft.com/office/officeart/2005/8/layout/hList7"/>
    <dgm:cxn modelId="{046AC377-A8D9-4943-8BA2-780D1D60FA75}" type="presParOf" srcId="{4C9C6252-E5DA-43EC-9F31-4DEDFA9C6614}" destId="{1C64F457-C16E-4744-8FD2-B9B9472B0AA1}" srcOrd="1" destOrd="0" presId="urn:microsoft.com/office/officeart/2005/8/layout/hList7"/>
    <dgm:cxn modelId="{CCF281DD-911B-4BC8-8639-740F17A00519}" type="presParOf" srcId="{4C9C6252-E5DA-43EC-9F31-4DEDFA9C6614}" destId="{51471115-54E3-4770-89C0-B7B305DD8447}" srcOrd="2" destOrd="0" presId="urn:microsoft.com/office/officeart/2005/8/layout/hList7"/>
    <dgm:cxn modelId="{53F4BA94-81DE-4B6F-8EE0-352D999E7147}" type="presParOf" srcId="{51471115-54E3-4770-89C0-B7B305DD8447}" destId="{E478E613-339F-4F77-8E1F-AC6EC2B5F843}" srcOrd="0" destOrd="0" presId="urn:microsoft.com/office/officeart/2005/8/layout/hList7"/>
    <dgm:cxn modelId="{8A62529E-B924-4BE6-B81D-BA9C70AD4745}" type="presParOf" srcId="{51471115-54E3-4770-89C0-B7B305DD8447}" destId="{E3DC5EBE-19D5-470A-9DF3-8347D4218038}" srcOrd="1" destOrd="0" presId="urn:microsoft.com/office/officeart/2005/8/layout/hList7"/>
    <dgm:cxn modelId="{AF2D8EB5-6FCC-46E9-A063-F6B38C826DF5}" type="presParOf" srcId="{51471115-54E3-4770-89C0-B7B305DD8447}" destId="{7558DD22-9491-417A-9114-5157B49AB111}" srcOrd="2" destOrd="0" presId="urn:microsoft.com/office/officeart/2005/8/layout/hList7"/>
    <dgm:cxn modelId="{22476E5D-6442-4D49-A6B6-D18221610340}" type="presParOf" srcId="{51471115-54E3-4770-89C0-B7B305DD8447}" destId="{56140765-84D4-42FA-8D80-57BEA192BD96}" srcOrd="3" destOrd="0" presId="urn:microsoft.com/office/officeart/2005/8/layout/hList7"/>
    <dgm:cxn modelId="{485425FB-F390-427A-90A9-491C86CDE0D1}" type="presParOf" srcId="{4C9C6252-E5DA-43EC-9F31-4DEDFA9C6614}" destId="{5B69A250-9086-45D8-A3BA-42462CE02EB9}" srcOrd="3" destOrd="0" presId="urn:microsoft.com/office/officeart/2005/8/layout/hList7"/>
    <dgm:cxn modelId="{86F6E915-FD25-4F9E-8EA6-0A4DF0AAAF53}" type="presParOf" srcId="{4C9C6252-E5DA-43EC-9F31-4DEDFA9C6614}" destId="{52307690-14CD-41D3-9A6C-57301889C38A}" srcOrd="4" destOrd="0" presId="urn:microsoft.com/office/officeart/2005/8/layout/hList7"/>
    <dgm:cxn modelId="{53A777C1-BF04-4D65-B41C-08A6CF246122}" type="presParOf" srcId="{52307690-14CD-41D3-9A6C-57301889C38A}" destId="{5C4EAB21-7DBA-4BC3-ACDA-B6CA21B709C8}" srcOrd="0" destOrd="0" presId="urn:microsoft.com/office/officeart/2005/8/layout/hList7"/>
    <dgm:cxn modelId="{C74E9EFD-7A51-4BFA-A047-F8039D5BA46A}" type="presParOf" srcId="{52307690-14CD-41D3-9A6C-57301889C38A}" destId="{C80DF4A4-12F1-4630-8C2E-FBE86B095CB0}" srcOrd="1" destOrd="0" presId="urn:microsoft.com/office/officeart/2005/8/layout/hList7"/>
    <dgm:cxn modelId="{10E3063D-2C7B-4884-AD2F-95630593B0C4}" type="presParOf" srcId="{52307690-14CD-41D3-9A6C-57301889C38A}" destId="{7C756AF1-F89C-48B2-8E42-672ABF41BE46}" srcOrd="2" destOrd="0" presId="urn:microsoft.com/office/officeart/2005/8/layout/hList7"/>
    <dgm:cxn modelId="{3600DE7A-B0F1-45C2-BB19-8C40EEF2A5CA}" type="presParOf" srcId="{52307690-14CD-41D3-9A6C-57301889C38A}" destId="{FEA54C9F-343B-4E33-AF0E-AB5BD8F9B5A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55DCA8-BA13-4EA1-ACCB-E42213FC157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6DACCA-AAF2-4A08-AF6C-73F7BEDD879B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GB" b="1" dirty="0"/>
            <a:t>Scenario</a:t>
          </a:r>
          <a:r>
            <a:rPr lang="en-GB" dirty="0"/>
            <a:t>: </a:t>
          </a:r>
          <a:endParaRPr lang="en-US" dirty="0"/>
        </a:p>
      </dgm:t>
    </dgm:pt>
    <dgm:pt modelId="{05388AF3-8F5D-451C-9747-242953793104}" type="parTrans" cxnId="{C65F744A-6202-4891-9D6C-EF55589ADC19}">
      <dgm:prSet/>
      <dgm:spPr/>
      <dgm:t>
        <a:bodyPr/>
        <a:lstStyle/>
        <a:p>
          <a:endParaRPr lang="en-US"/>
        </a:p>
      </dgm:t>
    </dgm:pt>
    <dgm:pt modelId="{843F9F22-FFAE-4DEC-A30E-0E0534A1EF7D}" type="sibTrans" cxnId="{C65F744A-6202-4891-9D6C-EF55589ADC19}">
      <dgm:prSet/>
      <dgm:spPr/>
      <dgm:t>
        <a:bodyPr/>
        <a:lstStyle/>
        <a:p>
          <a:endParaRPr lang="en-US"/>
        </a:p>
      </dgm:t>
    </dgm:pt>
    <dgm:pt modelId="{7A005B78-F553-46EC-AF6D-5815D3846671}">
      <dgm:prSet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GB" dirty="0">
              <a:solidFill>
                <a:schemeClr val="bg2">
                  <a:lumMod val="25000"/>
                </a:schemeClr>
              </a:solidFill>
            </a:rPr>
            <a:t>A text editor with operations like formatting and inserting images.</a:t>
          </a:r>
          <a:endParaRPr lang="en-US" dirty="0">
            <a:solidFill>
              <a:schemeClr val="bg2">
                <a:lumMod val="25000"/>
              </a:schemeClr>
            </a:solidFill>
          </a:endParaRPr>
        </a:p>
      </dgm:t>
    </dgm:pt>
    <dgm:pt modelId="{4CA4BE1A-4A72-4EAF-8764-7361FE393464}" type="parTrans" cxnId="{109B2A5A-E293-43D7-887F-B7E1FFF8E650}">
      <dgm:prSet/>
      <dgm:spPr/>
      <dgm:t>
        <a:bodyPr/>
        <a:lstStyle/>
        <a:p>
          <a:endParaRPr lang="en-US"/>
        </a:p>
      </dgm:t>
    </dgm:pt>
    <dgm:pt modelId="{43298505-349B-4946-8408-3CCB5A010C56}" type="sibTrans" cxnId="{109B2A5A-E293-43D7-887F-B7E1FFF8E650}">
      <dgm:prSet/>
      <dgm:spPr/>
      <dgm:t>
        <a:bodyPr/>
        <a:lstStyle/>
        <a:p>
          <a:endParaRPr lang="en-US"/>
        </a:p>
      </dgm:t>
    </dgm:pt>
    <dgm:pt modelId="{4280C063-43B1-4765-B0DA-47C50402AEA3}">
      <dgm:prSet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GB" dirty="0">
              <a:solidFill>
                <a:schemeClr val="bg2">
                  <a:lumMod val="25000"/>
                </a:schemeClr>
              </a:solidFill>
            </a:rPr>
            <a:t>Requirement: Implement "Undo."</a:t>
          </a:r>
          <a:endParaRPr lang="en-US" dirty="0">
            <a:solidFill>
              <a:schemeClr val="bg2">
                <a:lumMod val="25000"/>
              </a:schemeClr>
            </a:solidFill>
          </a:endParaRPr>
        </a:p>
      </dgm:t>
    </dgm:pt>
    <dgm:pt modelId="{66E902D9-6F3E-422D-B2C6-5904926174C1}" type="parTrans" cxnId="{98EF749F-0D46-4737-927F-F25EF4498AF0}">
      <dgm:prSet/>
      <dgm:spPr/>
      <dgm:t>
        <a:bodyPr/>
        <a:lstStyle/>
        <a:p>
          <a:endParaRPr lang="en-US"/>
        </a:p>
      </dgm:t>
    </dgm:pt>
    <dgm:pt modelId="{DE2CA47C-9709-41B7-9B11-BC3F8F379214}" type="sibTrans" cxnId="{98EF749F-0D46-4737-927F-F25EF4498AF0}">
      <dgm:prSet/>
      <dgm:spPr/>
      <dgm:t>
        <a:bodyPr/>
        <a:lstStyle/>
        <a:p>
          <a:endParaRPr lang="en-US"/>
        </a:p>
      </dgm:t>
    </dgm:pt>
    <dgm:pt modelId="{4F5A400C-6B6C-4F77-91DD-1DA6789C72B7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GB" b="1" dirty="0"/>
            <a:t>Challenges</a:t>
          </a:r>
          <a:r>
            <a:rPr lang="en-GB" dirty="0"/>
            <a:t>: </a:t>
          </a:r>
          <a:endParaRPr lang="en-US" dirty="0"/>
        </a:p>
      </dgm:t>
    </dgm:pt>
    <dgm:pt modelId="{A640560C-ADA8-425C-94A9-68333AB72244}" type="parTrans" cxnId="{2C516927-484F-419B-B58C-4911ED71CCD4}">
      <dgm:prSet/>
      <dgm:spPr/>
      <dgm:t>
        <a:bodyPr/>
        <a:lstStyle/>
        <a:p>
          <a:endParaRPr lang="en-US"/>
        </a:p>
      </dgm:t>
    </dgm:pt>
    <dgm:pt modelId="{D69A50DC-C37E-4DBC-BEC7-8AF8518DFA55}" type="sibTrans" cxnId="{2C516927-484F-419B-B58C-4911ED71CCD4}">
      <dgm:prSet/>
      <dgm:spPr/>
      <dgm:t>
        <a:bodyPr/>
        <a:lstStyle/>
        <a:p>
          <a:endParaRPr lang="en-US"/>
        </a:p>
      </dgm:t>
    </dgm:pt>
    <dgm:pt modelId="{2619754C-6D47-467A-8B7F-C6E084DD1805}">
      <dgm:prSet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GB" dirty="0">
              <a:solidFill>
                <a:schemeClr val="tx1">
                  <a:lumMod val="75000"/>
                </a:schemeClr>
              </a:solidFill>
            </a:rPr>
            <a:t>Copying private state details of objects.</a:t>
          </a:r>
          <a:endParaRPr lang="en-US" dirty="0">
            <a:solidFill>
              <a:schemeClr val="tx1">
                <a:lumMod val="75000"/>
              </a:schemeClr>
            </a:solidFill>
          </a:endParaRPr>
        </a:p>
      </dgm:t>
    </dgm:pt>
    <dgm:pt modelId="{E674FCA0-3B24-4043-A743-90FB7423E6EF}" type="parTrans" cxnId="{BE0D17E5-EC4B-4CCD-A11B-E423F7A7DEBE}">
      <dgm:prSet/>
      <dgm:spPr/>
      <dgm:t>
        <a:bodyPr/>
        <a:lstStyle/>
        <a:p>
          <a:endParaRPr lang="en-US"/>
        </a:p>
      </dgm:t>
    </dgm:pt>
    <dgm:pt modelId="{8973679A-89FC-408A-A1A6-D46FF942E055}" type="sibTrans" cxnId="{BE0D17E5-EC4B-4CCD-A11B-E423F7A7DEBE}">
      <dgm:prSet/>
      <dgm:spPr/>
      <dgm:t>
        <a:bodyPr/>
        <a:lstStyle/>
        <a:p>
          <a:endParaRPr lang="en-US"/>
        </a:p>
      </dgm:t>
    </dgm:pt>
    <dgm:pt modelId="{0CAFD71F-55B9-47EE-AA12-FB6052FA5484}">
      <dgm:prSet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GB" dirty="0">
              <a:solidFill>
                <a:schemeClr val="tx1">
                  <a:lumMod val="75000"/>
                </a:schemeClr>
              </a:solidFill>
            </a:rPr>
            <a:t>Refactoring complexities when state structure changes.</a:t>
          </a:r>
          <a:endParaRPr lang="en-US" dirty="0">
            <a:solidFill>
              <a:schemeClr val="tx1">
                <a:lumMod val="75000"/>
              </a:schemeClr>
            </a:solidFill>
          </a:endParaRPr>
        </a:p>
      </dgm:t>
    </dgm:pt>
    <dgm:pt modelId="{3918B9E1-7790-4D36-962C-4BBF8A3ACDDB}" type="parTrans" cxnId="{D09ADC44-DFC2-4A67-AF7C-5FA93DC77563}">
      <dgm:prSet/>
      <dgm:spPr/>
      <dgm:t>
        <a:bodyPr/>
        <a:lstStyle/>
        <a:p>
          <a:endParaRPr lang="en-US"/>
        </a:p>
      </dgm:t>
    </dgm:pt>
    <dgm:pt modelId="{2228BD40-A040-466B-B358-8CD9AFE2C21D}" type="sibTrans" cxnId="{D09ADC44-DFC2-4A67-AF7C-5FA93DC77563}">
      <dgm:prSet/>
      <dgm:spPr/>
      <dgm:t>
        <a:bodyPr/>
        <a:lstStyle/>
        <a:p>
          <a:endParaRPr lang="en-US"/>
        </a:p>
      </dgm:t>
    </dgm:pt>
    <dgm:pt modelId="{6151419F-92C6-4B77-86E5-7E7D57609DC3}">
      <dgm:prSet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GB" dirty="0">
              <a:solidFill>
                <a:schemeClr val="tx1">
                  <a:lumMod val="75000"/>
                </a:schemeClr>
              </a:solidFill>
            </a:rPr>
            <a:t>Risk of exposing private states.</a:t>
          </a:r>
          <a:endParaRPr lang="en-US" dirty="0">
            <a:solidFill>
              <a:schemeClr val="tx1">
                <a:lumMod val="75000"/>
              </a:schemeClr>
            </a:solidFill>
          </a:endParaRPr>
        </a:p>
      </dgm:t>
    </dgm:pt>
    <dgm:pt modelId="{A9E4BF8D-1078-4C71-9EA3-670C3B4AD10D}" type="parTrans" cxnId="{A42D2A28-5279-4859-800F-B88698C52F90}">
      <dgm:prSet/>
      <dgm:spPr/>
      <dgm:t>
        <a:bodyPr/>
        <a:lstStyle/>
        <a:p>
          <a:endParaRPr lang="en-US"/>
        </a:p>
      </dgm:t>
    </dgm:pt>
    <dgm:pt modelId="{8B274BEA-014A-412A-8DF5-631861076512}" type="sibTrans" cxnId="{A42D2A28-5279-4859-800F-B88698C52F90}">
      <dgm:prSet/>
      <dgm:spPr/>
      <dgm:t>
        <a:bodyPr/>
        <a:lstStyle/>
        <a:p>
          <a:endParaRPr lang="en-US"/>
        </a:p>
      </dgm:t>
    </dgm:pt>
    <dgm:pt modelId="{B9A485B2-485D-4B7F-AED2-58D38FD79E71}" type="pres">
      <dgm:prSet presAssocID="{8255DCA8-BA13-4EA1-ACCB-E42213FC157A}" presName="Name0" presStyleCnt="0">
        <dgm:presLayoutVars>
          <dgm:dir/>
          <dgm:animLvl val="lvl"/>
          <dgm:resizeHandles val="exact"/>
        </dgm:presLayoutVars>
      </dgm:prSet>
      <dgm:spPr/>
    </dgm:pt>
    <dgm:pt modelId="{8EA0D776-B464-4FF2-91B6-7CE262B9CD78}" type="pres">
      <dgm:prSet presAssocID="{926DACCA-AAF2-4A08-AF6C-73F7BEDD879B}" presName="composite" presStyleCnt="0"/>
      <dgm:spPr/>
    </dgm:pt>
    <dgm:pt modelId="{781CEAC0-A6C7-4EA5-960E-E7D7046C5299}" type="pres">
      <dgm:prSet presAssocID="{926DACCA-AAF2-4A08-AF6C-73F7BEDD879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8671777-0976-45BB-93D7-0149D98EAEE6}" type="pres">
      <dgm:prSet presAssocID="{926DACCA-AAF2-4A08-AF6C-73F7BEDD879B}" presName="desTx" presStyleLbl="alignAccFollowNode1" presStyleIdx="0" presStyleCnt="2">
        <dgm:presLayoutVars>
          <dgm:bulletEnabled val="1"/>
        </dgm:presLayoutVars>
      </dgm:prSet>
      <dgm:spPr/>
    </dgm:pt>
    <dgm:pt modelId="{60D94169-71CC-4D5D-BDB7-EECB766F77C7}" type="pres">
      <dgm:prSet presAssocID="{843F9F22-FFAE-4DEC-A30E-0E0534A1EF7D}" presName="space" presStyleCnt="0"/>
      <dgm:spPr/>
    </dgm:pt>
    <dgm:pt modelId="{45D156FC-4AB4-4EAA-B0DA-60C86C4E6DB4}" type="pres">
      <dgm:prSet presAssocID="{4F5A400C-6B6C-4F77-91DD-1DA6789C72B7}" presName="composite" presStyleCnt="0"/>
      <dgm:spPr/>
    </dgm:pt>
    <dgm:pt modelId="{D2122D28-03DE-42AE-A0E0-19DA048FA456}" type="pres">
      <dgm:prSet presAssocID="{4F5A400C-6B6C-4F77-91DD-1DA6789C72B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4636437-B425-42FF-9385-35401DB4CDAC}" type="pres">
      <dgm:prSet presAssocID="{4F5A400C-6B6C-4F77-91DD-1DA6789C72B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C516927-484F-419B-B58C-4911ED71CCD4}" srcId="{8255DCA8-BA13-4EA1-ACCB-E42213FC157A}" destId="{4F5A400C-6B6C-4F77-91DD-1DA6789C72B7}" srcOrd="1" destOrd="0" parTransId="{A640560C-ADA8-425C-94A9-68333AB72244}" sibTransId="{D69A50DC-C37E-4DBC-BEC7-8AF8518DFA55}"/>
    <dgm:cxn modelId="{A42D2A28-5279-4859-800F-B88698C52F90}" srcId="{4F5A400C-6B6C-4F77-91DD-1DA6789C72B7}" destId="{6151419F-92C6-4B77-86E5-7E7D57609DC3}" srcOrd="2" destOrd="0" parTransId="{A9E4BF8D-1078-4C71-9EA3-670C3B4AD10D}" sibTransId="{8B274BEA-014A-412A-8DF5-631861076512}"/>
    <dgm:cxn modelId="{D09ADC44-DFC2-4A67-AF7C-5FA93DC77563}" srcId="{4F5A400C-6B6C-4F77-91DD-1DA6789C72B7}" destId="{0CAFD71F-55B9-47EE-AA12-FB6052FA5484}" srcOrd="1" destOrd="0" parTransId="{3918B9E1-7790-4D36-962C-4BBF8A3ACDDB}" sibTransId="{2228BD40-A040-466B-B358-8CD9AFE2C21D}"/>
    <dgm:cxn modelId="{C65F744A-6202-4891-9D6C-EF55589ADC19}" srcId="{8255DCA8-BA13-4EA1-ACCB-E42213FC157A}" destId="{926DACCA-AAF2-4A08-AF6C-73F7BEDD879B}" srcOrd="0" destOrd="0" parTransId="{05388AF3-8F5D-451C-9747-242953793104}" sibTransId="{843F9F22-FFAE-4DEC-A30E-0E0534A1EF7D}"/>
    <dgm:cxn modelId="{20F4496C-9EC5-45BB-A6DD-3F32BD40A802}" type="presOf" srcId="{6151419F-92C6-4B77-86E5-7E7D57609DC3}" destId="{54636437-B425-42FF-9385-35401DB4CDAC}" srcOrd="0" destOrd="2" presId="urn:microsoft.com/office/officeart/2005/8/layout/hList1"/>
    <dgm:cxn modelId="{AF72B151-54E4-4763-B3E1-24158EFEA075}" type="presOf" srcId="{926DACCA-AAF2-4A08-AF6C-73F7BEDD879B}" destId="{781CEAC0-A6C7-4EA5-960E-E7D7046C5299}" srcOrd="0" destOrd="0" presId="urn:microsoft.com/office/officeart/2005/8/layout/hList1"/>
    <dgm:cxn modelId="{109B2A5A-E293-43D7-887F-B7E1FFF8E650}" srcId="{926DACCA-AAF2-4A08-AF6C-73F7BEDD879B}" destId="{7A005B78-F553-46EC-AF6D-5815D3846671}" srcOrd="0" destOrd="0" parTransId="{4CA4BE1A-4A72-4EAF-8764-7361FE393464}" sibTransId="{43298505-349B-4946-8408-3CCB5A010C56}"/>
    <dgm:cxn modelId="{18412190-CB8E-411E-AD46-6B0921AB3D7E}" type="presOf" srcId="{4F5A400C-6B6C-4F77-91DD-1DA6789C72B7}" destId="{D2122D28-03DE-42AE-A0E0-19DA048FA456}" srcOrd="0" destOrd="0" presId="urn:microsoft.com/office/officeart/2005/8/layout/hList1"/>
    <dgm:cxn modelId="{6853EB94-019C-4D26-902B-9A7545EA54D9}" type="presOf" srcId="{7A005B78-F553-46EC-AF6D-5815D3846671}" destId="{88671777-0976-45BB-93D7-0149D98EAEE6}" srcOrd="0" destOrd="0" presId="urn:microsoft.com/office/officeart/2005/8/layout/hList1"/>
    <dgm:cxn modelId="{58DBBA9E-D05E-4D68-A0C7-27528D314813}" type="presOf" srcId="{8255DCA8-BA13-4EA1-ACCB-E42213FC157A}" destId="{B9A485B2-485D-4B7F-AED2-58D38FD79E71}" srcOrd="0" destOrd="0" presId="urn:microsoft.com/office/officeart/2005/8/layout/hList1"/>
    <dgm:cxn modelId="{98EF749F-0D46-4737-927F-F25EF4498AF0}" srcId="{926DACCA-AAF2-4A08-AF6C-73F7BEDD879B}" destId="{4280C063-43B1-4765-B0DA-47C50402AEA3}" srcOrd="1" destOrd="0" parTransId="{66E902D9-6F3E-422D-B2C6-5904926174C1}" sibTransId="{DE2CA47C-9709-41B7-9B11-BC3F8F379214}"/>
    <dgm:cxn modelId="{137509D4-E4EE-48B2-A226-4EABF07F1025}" type="presOf" srcId="{4280C063-43B1-4765-B0DA-47C50402AEA3}" destId="{88671777-0976-45BB-93D7-0149D98EAEE6}" srcOrd="0" destOrd="1" presId="urn:microsoft.com/office/officeart/2005/8/layout/hList1"/>
    <dgm:cxn modelId="{CF85A0DD-BF74-4689-B55D-7CE33B1892DB}" type="presOf" srcId="{2619754C-6D47-467A-8B7F-C6E084DD1805}" destId="{54636437-B425-42FF-9385-35401DB4CDAC}" srcOrd="0" destOrd="0" presId="urn:microsoft.com/office/officeart/2005/8/layout/hList1"/>
    <dgm:cxn modelId="{BE0D17E5-EC4B-4CCD-A11B-E423F7A7DEBE}" srcId="{4F5A400C-6B6C-4F77-91DD-1DA6789C72B7}" destId="{2619754C-6D47-467A-8B7F-C6E084DD1805}" srcOrd="0" destOrd="0" parTransId="{E674FCA0-3B24-4043-A743-90FB7423E6EF}" sibTransId="{8973679A-89FC-408A-A1A6-D46FF942E055}"/>
    <dgm:cxn modelId="{70F4DBEE-FE6C-4ED3-A3F8-1911A60393DC}" type="presOf" srcId="{0CAFD71F-55B9-47EE-AA12-FB6052FA5484}" destId="{54636437-B425-42FF-9385-35401DB4CDAC}" srcOrd="0" destOrd="1" presId="urn:microsoft.com/office/officeart/2005/8/layout/hList1"/>
    <dgm:cxn modelId="{DED78ADF-EFDA-40CE-96F9-AD0067A77CC5}" type="presParOf" srcId="{B9A485B2-485D-4B7F-AED2-58D38FD79E71}" destId="{8EA0D776-B464-4FF2-91B6-7CE262B9CD78}" srcOrd="0" destOrd="0" presId="urn:microsoft.com/office/officeart/2005/8/layout/hList1"/>
    <dgm:cxn modelId="{3420B42D-24FF-47EC-8280-5E68010AC216}" type="presParOf" srcId="{8EA0D776-B464-4FF2-91B6-7CE262B9CD78}" destId="{781CEAC0-A6C7-4EA5-960E-E7D7046C5299}" srcOrd="0" destOrd="0" presId="urn:microsoft.com/office/officeart/2005/8/layout/hList1"/>
    <dgm:cxn modelId="{1B6EF667-800F-4C4B-92EC-E5D260134CA1}" type="presParOf" srcId="{8EA0D776-B464-4FF2-91B6-7CE262B9CD78}" destId="{88671777-0976-45BB-93D7-0149D98EAEE6}" srcOrd="1" destOrd="0" presId="urn:microsoft.com/office/officeart/2005/8/layout/hList1"/>
    <dgm:cxn modelId="{7D2F4116-A8F5-4E85-A811-2F0330269105}" type="presParOf" srcId="{B9A485B2-485D-4B7F-AED2-58D38FD79E71}" destId="{60D94169-71CC-4D5D-BDB7-EECB766F77C7}" srcOrd="1" destOrd="0" presId="urn:microsoft.com/office/officeart/2005/8/layout/hList1"/>
    <dgm:cxn modelId="{D829BC6D-16CF-4A1B-BC71-F298B35D65C1}" type="presParOf" srcId="{B9A485B2-485D-4B7F-AED2-58D38FD79E71}" destId="{45D156FC-4AB4-4EAA-B0DA-60C86C4E6DB4}" srcOrd="2" destOrd="0" presId="urn:microsoft.com/office/officeart/2005/8/layout/hList1"/>
    <dgm:cxn modelId="{7695A288-76B5-4377-BE0A-12A5263C4E6D}" type="presParOf" srcId="{45D156FC-4AB4-4EAA-B0DA-60C86C4E6DB4}" destId="{D2122D28-03DE-42AE-A0E0-19DA048FA456}" srcOrd="0" destOrd="0" presId="urn:microsoft.com/office/officeart/2005/8/layout/hList1"/>
    <dgm:cxn modelId="{4FC4023F-EC30-477D-91AE-D599BE045268}" type="presParOf" srcId="{45D156FC-4AB4-4EAA-B0DA-60C86C4E6DB4}" destId="{54636437-B425-42FF-9385-35401DB4CDA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8A0AF6-1F60-4184-B22A-96466CF0AC3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680771A-00DF-470C-A62B-49A2E478F9B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100" b="1" dirty="0"/>
            <a:t>            </a:t>
          </a:r>
          <a:r>
            <a:rPr lang="en-GB" sz="2000" b="1" dirty="0"/>
            <a:t>Key Idea</a:t>
          </a:r>
          <a:r>
            <a:rPr lang="en-GB" sz="2800" dirty="0"/>
            <a:t> </a:t>
          </a:r>
          <a:endParaRPr lang="en-US" sz="2800" dirty="0"/>
        </a:p>
      </dgm:t>
    </dgm:pt>
    <dgm:pt modelId="{3854E7C1-C8BE-4DEF-8EFD-F7EB0EB5D45A}" type="parTrans" cxnId="{EE9D7CFB-57B2-443B-9D7D-F58EF909889B}">
      <dgm:prSet/>
      <dgm:spPr/>
      <dgm:t>
        <a:bodyPr/>
        <a:lstStyle/>
        <a:p>
          <a:endParaRPr lang="en-US"/>
        </a:p>
      </dgm:t>
    </dgm:pt>
    <dgm:pt modelId="{5A18AFC5-DFCC-474F-B861-B5B10A6E2849}" type="sibTrans" cxnId="{EE9D7CFB-57B2-443B-9D7D-F58EF909889B}">
      <dgm:prSet/>
      <dgm:spPr/>
      <dgm:t>
        <a:bodyPr/>
        <a:lstStyle/>
        <a:p>
          <a:endParaRPr lang="en-US"/>
        </a:p>
      </dgm:t>
    </dgm:pt>
    <dgm:pt modelId="{31E55476-DA2C-48EF-98CE-239C51C055B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dirty="0"/>
            <a:t>Delegate state-saving responsibility to the object itself.</a:t>
          </a:r>
          <a:endParaRPr lang="en-US" sz="1800" dirty="0"/>
        </a:p>
      </dgm:t>
    </dgm:pt>
    <dgm:pt modelId="{8632F7D2-E754-411E-A881-B8EE1A6EAFD3}" type="parTrans" cxnId="{3C5FC142-EC03-47C9-B12D-7C69E1E6CFED}">
      <dgm:prSet/>
      <dgm:spPr/>
      <dgm:t>
        <a:bodyPr/>
        <a:lstStyle/>
        <a:p>
          <a:endParaRPr lang="en-US"/>
        </a:p>
      </dgm:t>
    </dgm:pt>
    <dgm:pt modelId="{E6E5AD39-175C-4DC0-986F-C6ED5C52A362}" type="sibTrans" cxnId="{3C5FC142-EC03-47C9-B12D-7C69E1E6CFED}">
      <dgm:prSet/>
      <dgm:spPr/>
      <dgm:t>
        <a:bodyPr/>
        <a:lstStyle/>
        <a:p>
          <a:endParaRPr lang="en-US"/>
        </a:p>
      </dgm:t>
    </dgm:pt>
    <dgm:pt modelId="{CE0EC05B-8322-4A5C-8359-3721D5233F3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b="0" dirty="0"/>
            <a:t>Originator: Creates and restores snapshots. Memento: Stores the object's state securely. Caretaker: Manages the memento lifecycle (stores history).</a:t>
          </a:r>
          <a:endParaRPr lang="en-US" sz="1800" b="0" dirty="0"/>
        </a:p>
      </dgm:t>
    </dgm:pt>
    <dgm:pt modelId="{50D151AD-0008-4B5F-8C73-89BA30B4D877}" type="parTrans" cxnId="{06FDE84E-4D08-4DAD-AA60-56F080A6D020}">
      <dgm:prSet/>
      <dgm:spPr/>
      <dgm:t>
        <a:bodyPr/>
        <a:lstStyle/>
        <a:p>
          <a:endParaRPr lang="en-US"/>
        </a:p>
      </dgm:t>
    </dgm:pt>
    <dgm:pt modelId="{8C536CB7-60FE-4F6D-A008-D2F3172EDFF9}" type="sibTrans" cxnId="{06FDE84E-4D08-4DAD-AA60-56F080A6D020}">
      <dgm:prSet/>
      <dgm:spPr/>
      <dgm:t>
        <a:bodyPr/>
        <a:lstStyle/>
        <a:p>
          <a:endParaRPr lang="en-US"/>
        </a:p>
      </dgm:t>
    </dgm:pt>
    <dgm:pt modelId="{E9266D12-2933-488A-9A72-E7105B75106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b="1" dirty="0"/>
            <a:t>Benefits</a:t>
          </a:r>
          <a:endParaRPr lang="en-US" sz="2000" dirty="0"/>
        </a:p>
      </dgm:t>
    </dgm:pt>
    <dgm:pt modelId="{2ABC9D2B-6E97-42B6-BA65-7752FD13AE69}" type="parTrans" cxnId="{778DB600-88A8-42A9-BD88-78B81D0FF4E4}">
      <dgm:prSet/>
      <dgm:spPr/>
      <dgm:t>
        <a:bodyPr/>
        <a:lstStyle/>
        <a:p>
          <a:endParaRPr lang="en-US"/>
        </a:p>
      </dgm:t>
    </dgm:pt>
    <dgm:pt modelId="{9D030CC8-3FD0-43BC-82CD-FEB0C755C253}" type="sibTrans" cxnId="{778DB600-88A8-42A9-BD88-78B81D0FF4E4}">
      <dgm:prSet/>
      <dgm:spPr/>
      <dgm:t>
        <a:bodyPr/>
        <a:lstStyle/>
        <a:p>
          <a:endParaRPr lang="en-US"/>
        </a:p>
      </dgm:t>
    </dgm:pt>
    <dgm:pt modelId="{DF388E0A-9076-417F-AE1B-DE9DBACDE94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dirty="0"/>
            <a:t>Encapsulation remains intact.</a:t>
          </a:r>
          <a:endParaRPr lang="en-US" sz="1800" dirty="0"/>
        </a:p>
      </dgm:t>
    </dgm:pt>
    <dgm:pt modelId="{1303F296-2B1A-4D32-BE02-F6C3B240B445}" type="parTrans" cxnId="{A1DA7F62-11DC-4134-A87B-084F2EFBD548}">
      <dgm:prSet/>
      <dgm:spPr/>
      <dgm:t>
        <a:bodyPr/>
        <a:lstStyle/>
        <a:p>
          <a:endParaRPr lang="en-US"/>
        </a:p>
      </dgm:t>
    </dgm:pt>
    <dgm:pt modelId="{B8AE0667-050D-4BDA-B4A3-2CEEDB1979B4}" type="sibTrans" cxnId="{A1DA7F62-11DC-4134-A87B-084F2EFBD548}">
      <dgm:prSet/>
      <dgm:spPr/>
      <dgm:t>
        <a:bodyPr/>
        <a:lstStyle/>
        <a:p>
          <a:endParaRPr lang="en-US"/>
        </a:p>
      </dgm:t>
    </dgm:pt>
    <dgm:pt modelId="{466C9333-3D9A-46C5-9019-D61F2B84D7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dirty="0"/>
            <a:t>Simplifies undo/redo logic</a:t>
          </a:r>
          <a:r>
            <a:rPr lang="en-GB" sz="1100" dirty="0"/>
            <a:t>.</a:t>
          </a:r>
          <a:endParaRPr lang="en-US" sz="1100" dirty="0"/>
        </a:p>
      </dgm:t>
    </dgm:pt>
    <dgm:pt modelId="{312C1527-332E-496B-9552-9C32D37E320C}" type="sibTrans" cxnId="{49AEEA22-2513-4AAE-85E3-0E87D9683C44}">
      <dgm:prSet/>
      <dgm:spPr/>
      <dgm:t>
        <a:bodyPr/>
        <a:lstStyle/>
        <a:p>
          <a:endParaRPr lang="en-US"/>
        </a:p>
      </dgm:t>
    </dgm:pt>
    <dgm:pt modelId="{35B84DEC-F7D4-45C1-89E2-8E857BE34696}" type="parTrans" cxnId="{49AEEA22-2513-4AAE-85E3-0E87D9683C44}">
      <dgm:prSet/>
      <dgm:spPr/>
      <dgm:t>
        <a:bodyPr/>
        <a:lstStyle/>
        <a:p>
          <a:endParaRPr lang="en-US"/>
        </a:p>
      </dgm:t>
    </dgm:pt>
    <dgm:pt modelId="{C5BE7A9A-08C9-42C5-8129-BCCC1E0C294D}" type="pres">
      <dgm:prSet presAssocID="{628A0AF6-1F60-4184-B22A-96466CF0AC3C}" presName="root" presStyleCnt="0">
        <dgm:presLayoutVars>
          <dgm:dir/>
          <dgm:resizeHandles val="exact"/>
        </dgm:presLayoutVars>
      </dgm:prSet>
      <dgm:spPr/>
    </dgm:pt>
    <dgm:pt modelId="{9A09529D-0A64-406A-B526-C11AC9668A29}" type="pres">
      <dgm:prSet presAssocID="{7680771A-00DF-470C-A62B-49A2E478F9BC}" presName="compNode" presStyleCnt="0"/>
      <dgm:spPr/>
    </dgm:pt>
    <dgm:pt modelId="{D8788B01-AB17-411D-83DC-601629766F92}" type="pres">
      <dgm:prSet presAssocID="{7680771A-00DF-470C-A62B-49A2E478F9BC}" presName="bgRect" presStyleLbl="bgShp" presStyleIdx="0" presStyleCnt="3" custLinFactNeighborX="-700" custLinFactNeighborY="4361"/>
      <dgm:spPr/>
    </dgm:pt>
    <dgm:pt modelId="{9C3B939C-5F55-4665-BB31-5B6BF346137A}" type="pres">
      <dgm:prSet presAssocID="{7680771A-00DF-470C-A62B-49A2E478F9BC}" presName="iconRect" presStyleLbl="node1" presStyleIdx="0" presStyleCnt="3" custScaleX="121694" custScaleY="86023" custLinFactNeighborX="29887" custLinFactNeighborY="1278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4A616F5C-F79A-4215-97CA-57BE1FF3E22E}" type="pres">
      <dgm:prSet presAssocID="{7680771A-00DF-470C-A62B-49A2E478F9BC}" presName="spaceRect" presStyleCnt="0"/>
      <dgm:spPr/>
    </dgm:pt>
    <dgm:pt modelId="{6E6BC9B2-9052-406C-836E-D2551AE154BD}" type="pres">
      <dgm:prSet presAssocID="{7680771A-00DF-470C-A62B-49A2E478F9BC}" presName="parTx" presStyleLbl="revTx" presStyleIdx="0" presStyleCnt="5" custScaleX="109652" custLinFactNeighborX="-17626" custLinFactNeighborY="-9957">
        <dgm:presLayoutVars>
          <dgm:chMax val="0"/>
          <dgm:chPref val="0"/>
        </dgm:presLayoutVars>
      </dgm:prSet>
      <dgm:spPr/>
    </dgm:pt>
    <dgm:pt modelId="{0862F839-2C15-4E5E-88D9-90A27B58BE71}" type="pres">
      <dgm:prSet presAssocID="{7680771A-00DF-470C-A62B-49A2E478F9BC}" presName="desTx" presStyleLbl="revTx" presStyleIdx="1" presStyleCnt="5" custScaleX="152318" custScaleY="62406" custLinFactNeighborX="-59000" custLinFactNeighborY="36938">
        <dgm:presLayoutVars/>
      </dgm:prSet>
      <dgm:spPr/>
    </dgm:pt>
    <dgm:pt modelId="{0A8BA66F-B756-43B6-9CBB-3B5BDFA5CE46}" type="pres">
      <dgm:prSet presAssocID="{5A18AFC5-DFCC-474F-B861-B5B10A6E2849}" presName="sibTrans" presStyleCnt="0"/>
      <dgm:spPr/>
    </dgm:pt>
    <dgm:pt modelId="{F609B5C2-8749-4FB0-A969-6E3BF9F56950}" type="pres">
      <dgm:prSet presAssocID="{CE0EC05B-8322-4A5C-8359-3721D5233F33}" presName="compNode" presStyleCnt="0"/>
      <dgm:spPr/>
    </dgm:pt>
    <dgm:pt modelId="{4F39CAAB-A566-4389-9ED3-8BDF7E73DDFC}" type="pres">
      <dgm:prSet presAssocID="{CE0EC05B-8322-4A5C-8359-3721D5233F33}" presName="bgRect" presStyleLbl="bgShp" presStyleIdx="1" presStyleCnt="3" custLinFactNeighborX="933" custLinFactNeighborY="3546"/>
      <dgm:spPr/>
    </dgm:pt>
    <dgm:pt modelId="{B4543ADD-3791-4A98-917D-CA5661860A07}" type="pres">
      <dgm:prSet presAssocID="{CE0EC05B-8322-4A5C-8359-3721D5233F33}" presName="iconRect" presStyleLbl="node1" presStyleIdx="1" presStyleCnt="3" custScaleX="103219" custScaleY="71412" custLinFactNeighborX="10166" custLinFactNeighborY="502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6F6CC5D-4D60-4C33-9A67-C7D077686852}" type="pres">
      <dgm:prSet presAssocID="{CE0EC05B-8322-4A5C-8359-3721D5233F33}" presName="spaceRect" presStyleCnt="0"/>
      <dgm:spPr/>
    </dgm:pt>
    <dgm:pt modelId="{C0ED0127-A7A5-434D-8FBC-5461E637CEE9}" type="pres">
      <dgm:prSet presAssocID="{CE0EC05B-8322-4A5C-8359-3721D5233F33}" presName="parTx" presStyleLbl="revTx" presStyleIdx="2" presStyleCnt="5" custScaleX="84390" custScaleY="104382" custLinFactNeighborX="15902" custLinFactNeighborY="6561">
        <dgm:presLayoutVars>
          <dgm:chMax val="0"/>
          <dgm:chPref val="0"/>
        </dgm:presLayoutVars>
      </dgm:prSet>
      <dgm:spPr/>
    </dgm:pt>
    <dgm:pt modelId="{3A27CD66-E217-4E48-85B2-1ED449B3FACE}" type="pres">
      <dgm:prSet presAssocID="{8C536CB7-60FE-4F6D-A008-D2F3172EDFF9}" presName="sibTrans" presStyleCnt="0"/>
      <dgm:spPr/>
    </dgm:pt>
    <dgm:pt modelId="{93A4337D-109B-47F7-8CD7-7B7920B2FB3D}" type="pres">
      <dgm:prSet presAssocID="{E9266D12-2933-488A-9A72-E7105B751069}" presName="compNode" presStyleCnt="0"/>
      <dgm:spPr/>
    </dgm:pt>
    <dgm:pt modelId="{F260AA80-B77F-4733-8428-FF23CE8CD20B}" type="pres">
      <dgm:prSet presAssocID="{E9266D12-2933-488A-9A72-E7105B751069}" presName="bgRect" presStyleLbl="bgShp" presStyleIdx="2" presStyleCnt="3" custLinFactNeighborX="350" custLinFactNeighborY="553"/>
      <dgm:spPr/>
    </dgm:pt>
    <dgm:pt modelId="{72272015-1E88-4207-8346-197B002F0E3A}" type="pres">
      <dgm:prSet presAssocID="{E9266D12-2933-488A-9A72-E7105B7510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AB87223F-4140-4DCB-8E90-F05571ECCA9E}" type="pres">
      <dgm:prSet presAssocID="{E9266D12-2933-488A-9A72-E7105B751069}" presName="spaceRect" presStyleCnt="0"/>
      <dgm:spPr/>
    </dgm:pt>
    <dgm:pt modelId="{39F2562B-2357-4C5C-A237-F361BADF0490}" type="pres">
      <dgm:prSet presAssocID="{E9266D12-2933-488A-9A72-E7105B751069}" presName="parTx" presStyleLbl="revTx" presStyleIdx="3" presStyleCnt="5" custScaleX="60845" custScaleY="50559" custLinFactNeighborX="-38631" custLinFactNeighborY="48672">
        <dgm:presLayoutVars>
          <dgm:chMax val="0"/>
          <dgm:chPref val="0"/>
        </dgm:presLayoutVars>
      </dgm:prSet>
      <dgm:spPr/>
    </dgm:pt>
    <dgm:pt modelId="{BCAB50D2-888C-4FDB-8A4D-9F4EC71E5DB6}" type="pres">
      <dgm:prSet presAssocID="{E9266D12-2933-488A-9A72-E7105B751069}" presName="desTx" presStyleLbl="revTx" presStyleIdx="4" presStyleCnt="5" custFlipVert="0" custScaleX="85654" custScaleY="37094" custLinFactNeighborX="-34090" custLinFactNeighborY="82941">
        <dgm:presLayoutVars/>
      </dgm:prSet>
      <dgm:spPr/>
    </dgm:pt>
  </dgm:ptLst>
  <dgm:cxnLst>
    <dgm:cxn modelId="{778DB600-88A8-42A9-BD88-78B81D0FF4E4}" srcId="{628A0AF6-1F60-4184-B22A-96466CF0AC3C}" destId="{E9266D12-2933-488A-9A72-E7105B751069}" srcOrd="2" destOrd="0" parTransId="{2ABC9D2B-6E97-42B6-BA65-7752FD13AE69}" sibTransId="{9D030CC8-3FD0-43BC-82CD-FEB0C755C253}"/>
    <dgm:cxn modelId="{AEEAC310-68AD-417B-BB17-632754F8C70A}" type="presOf" srcId="{7680771A-00DF-470C-A62B-49A2E478F9BC}" destId="{6E6BC9B2-9052-406C-836E-D2551AE154BD}" srcOrd="0" destOrd="0" presId="urn:microsoft.com/office/officeart/2018/2/layout/IconVerticalSolidList"/>
    <dgm:cxn modelId="{03752A1E-BE18-43C5-9477-E7E7142104F6}" type="presOf" srcId="{466C9333-3D9A-46C5-9019-D61F2B84D766}" destId="{BCAB50D2-888C-4FDB-8A4D-9F4EC71E5DB6}" srcOrd="0" destOrd="1" presId="urn:microsoft.com/office/officeart/2018/2/layout/IconVerticalSolidList"/>
    <dgm:cxn modelId="{49AEEA22-2513-4AAE-85E3-0E87D9683C44}" srcId="{E9266D12-2933-488A-9A72-E7105B751069}" destId="{466C9333-3D9A-46C5-9019-D61F2B84D766}" srcOrd="1" destOrd="0" parTransId="{35B84DEC-F7D4-45C1-89E2-8E857BE34696}" sibTransId="{312C1527-332E-496B-9552-9C32D37E320C}"/>
    <dgm:cxn modelId="{A1DA7F62-11DC-4134-A87B-084F2EFBD548}" srcId="{E9266D12-2933-488A-9A72-E7105B751069}" destId="{DF388E0A-9076-417F-AE1B-DE9DBACDE947}" srcOrd="0" destOrd="0" parTransId="{1303F296-2B1A-4D32-BE02-F6C3B240B445}" sibTransId="{B8AE0667-050D-4BDA-B4A3-2CEEDB1979B4}"/>
    <dgm:cxn modelId="{3C5FC142-EC03-47C9-B12D-7C69E1E6CFED}" srcId="{7680771A-00DF-470C-A62B-49A2E478F9BC}" destId="{31E55476-DA2C-48EF-98CE-239C51C055BA}" srcOrd="0" destOrd="0" parTransId="{8632F7D2-E754-411E-A881-B8EE1A6EAFD3}" sibTransId="{E6E5AD39-175C-4DC0-986F-C6ED5C52A362}"/>
    <dgm:cxn modelId="{06FDE84E-4D08-4DAD-AA60-56F080A6D020}" srcId="{628A0AF6-1F60-4184-B22A-96466CF0AC3C}" destId="{CE0EC05B-8322-4A5C-8359-3721D5233F33}" srcOrd="1" destOrd="0" parTransId="{50D151AD-0008-4B5F-8C73-89BA30B4D877}" sibTransId="{8C536CB7-60FE-4F6D-A008-D2F3172EDFF9}"/>
    <dgm:cxn modelId="{5DA16B54-FFB8-4204-9A14-C4E2B1515BE6}" type="presOf" srcId="{CE0EC05B-8322-4A5C-8359-3721D5233F33}" destId="{C0ED0127-A7A5-434D-8FBC-5461E637CEE9}" srcOrd="0" destOrd="0" presId="urn:microsoft.com/office/officeart/2018/2/layout/IconVerticalSolidList"/>
    <dgm:cxn modelId="{18D15384-2E9D-47B8-A677-79672CE0467F}" type="presOf" srcId="{31E55476-DA2C-48EF-98CE-239C51C055BA}" destId="{0862F839-2C15-4E5E-88D9-90A27B58BE71}" srcOrd="0" destOrd="0" presId="urn:microsoft.com/office/officeart/2018/2/layout/IconVerticalSolidList"/>
    <dgm:cxn modelId="{D7BF729D-4D48-45BF-AD96-18AC2FDC4D60}" type="presOf" srcId="{628A0AF6-1F60-4184-B22A-96466CF0AC3C}" destId="{C5BE7A9A-08C9-42C5-8129-BCCC1E0C294D}" srcOrd="0" destOrd="0" presId="urn:microsoft.com/office/officeart/2018/2/layout/IconVerticalSolidList"/>
    <dgm:cxn modelId="{6C3884C1-E855-4C6E-A768-962D180FDB51}" type="presOf" srcId="{DF388E0A-9076-417F-AE1B-DE9DBACDE947}" destId="{BCAB50D2-888C-4FDB-8A4D-9F4EC71E5DB6}" srcOrd="0" destOrd="0" presId="urn:microsoft.com/office/officeart/2018/2/layout/IconVerticalSolidList"/>
    <dgm:cxn modelId="{1F1055D4-A58F-47BF-A9D2-DF4218392F07}" type="presOf" srcId="{E9266D12-2933-488A-9A72-E7105B751069}" destId="{39F2562B-2357-4C5C-A237-F361BADF0490}" srcOrd="0" destOrd="0" presId="urn:microsoft.com/office/officeart/2018/2/layout/IconVerticalSolidList"/>
    <dgm:cxn modelId="{EE9D7CFB-57B2-443B-9D7D-F58EF909889B}" srcId="{628A0AF6-1F60-4184-B22A-96466CF0AC3C}" destId="{7680771A-00DF-470C-A62B-49A2E478F9BC}" srcOrd="0" destOrd="0" parTransId="{3854E7C1-C8BE-4DEF-8EFD-F7EB0EB5D45A}" sibTransId="{5A18AFC5-DFCC-474F-B861-B5B10A6E2849}"/>
    <dgm:cxn modelId="{780953A0-D933-470A-88F2-29C30164F1FA}" type="presParOf" srcId="{C5BE7A9A-08C9-42C5-8129-BCCC1E0C294D}" destId="{9A09529D-0A64-406A-B526-C11AC9668A29}" srcOrd="0" destOrd="0" presId="urn:microsoft.com/office/officeart/2018/2/layout/IconVerticalSolidList"/>
    <dgm:cxn modelId="{B174D3AF-4669-4041-8293-35A00E7DD6F4}" type="presParOf" srcId="{9A09529D-0A64-406A-B526-C11AC9668A29}" destId="{D8788B01-AB17-411D-83DC-601629766F92}" srcOrd="0" destOrd="0" presId="urn:microsoft.com/office/officeart/2018/2/layout/IconVerticalSolidList"/>
    <dgm:cxn modelId="{3DFC16A7-9A7C-4422-B012-295D2A8723AF}" type="presParOf" srcId="{9A09529D-0A64-406A-B526-C11AC9668A29}" destId="{9C3B939C-5F55-4665-BB31-5B6BF346137A}" srcOrd="1" destOrd="0" presId="urn:microsoft.com/office/officeart/2018/2/layout/IconVerticalSolidList"/>
    <dgm:cxn modelId="{21CF3589-8D76-4C25-8F15-4E38311D5F1D}" type="presParOf" srcId="{9A09529D-0A64-406A-B526-C11AC9668A29}" destId="{4A616F5C-F79A-4215-97CA-57BE1FF3E22E}" srcOrd="2" destOrd="0" presId="urn:microsoft.com/office/officeart/2018/2/layout/IconVerticalSolidList"/>
    <dgm:cxn modelId="{209F3D29-A160-4075-9EAD-2C11FD7AAD51}" type="presParOf" srcId="{9A09529D-0A64-406A-B526-C11AC9668A29}" destId="{6E6BC9B2-9052-406C-836E-D2551AE154BD}" srcOrd="3" destOrd="0" presId="urn:microsoft.com/office/officeart/2018/2/layout/IconVerticalSolidList"/>
    <dgm:cxn modelId="{34EF0AAE-A957-4F67-8683-6E13B917F376}" type="presParOf" srcId="{9A09529D-0A64-406A-B526-C11AC9668A29}" destId="{0862F839-2C15-4E5E-88D9-90A27B58BE71}" srcOrd="4" destOrd="0" presId="urn:microsoft.com/office/officeart/2018/2/layout/IconVerticalSolidList"/>
    <dgm:cxn modelId="{2DEA15AB-407B-491A-8CED-85CA23463279}" type="presParOf" srcId="{C5BE7A9A-08C9-42C5-8129-BCCC1E0C294D}" destId="{0A8BA66F-B756-43B6-9CBB-3B5BDFA5CE46}" srcOrd="1" destOrd="0" presId="urn:microsoft.com/office/officeart/2018/2/layout/IconVerticalSolidList"/>
    <dgm:cxn modelId="{9B76DA53-1EA1-4AA4-9702-AF01876FA821}" type="presParOf" srcId="{C5BE7A9A-08C9-42C5-8129-BCCC1E0C294D}" destId="{F609B5C2-8749-4FB0-A969-6E3BF9F56950}" srcOrd="2" destOrd="0" presId="urn:microsoft.com/office/officeart/2018/2/layout/IconVerticalSolidList"/>
    <dgm:cxn modelId="{D59D02B8-7C93-4C50-93BA-D264B1CB02A3}" type="presParOf" srcId="{F609B5C2-8749-4FB0-A969-6E3BF9F56950}" destId="{4F39CAAB-A566-4389-9ED3-8BDF7E73DDFC}" srcOrd="0" destOrd="0" presId="urn:microsoft.com/office/officeart/2018/2/layout/IconVerticalSolidList"/>
    <dgm:cxn modelId="{57E8E231-639A-4EF9-9E6E-6D56B667BE4E}" type="presParOf" srcId="{F609B5C2-8749-4FB0-A969-6E3BF9F56950}" destId="{B4543ADD-3791-4A98-917D-CA5661860A07}" srcOrd="1" destOrd="0" presId="urn:microsoft.com/office/officeart/2018/2/layout/IconVerticalSolidList"/>
    <dgm:cxn modelId="{C321B9BE-77CC-4B78-9BC0-4718907BC6CC}" type="presParOf" srcId="{F609B5C2-8749-4FB0-A969-6E3BF9F56950}" destId="{B6F6CC5D-4D60-4C33-9A67-C7D077686852}" srcOrd="2" destOrd="0" presId="urn:microsoft.com/office/officeart/2018/2/layout/IconVerticalSolidList"/>
    <dgm:cxn modelId="{009116E0-B00B-4B94-A7A4-D10EF7EBAB22}" type="presParOf" srcId="{F609B5C2-8749-4FB0-A969-6E3BF9F56950}" destId="{C0ED0127-A7A5-434D-8FBC-5461E637CEE9}" srcOrd="3" destOrd="0" presId="urn:microsoft.com/office/officeart/2018/2/layout/IconVerticalSolidList"/>
    <dgm:cxn modelId="{359A39A6-727C-4102-BA2B-3DC11003E740}" type="presParOf" srcId="{C5BE7A9A-08C9-42C5-8129-BCCC1E0C294D}" destId="{3A27CD66-E217-4E48-85B2-1ED449B3FACE}" srcOrd="3" destOrd="0" presId="urn:microsoft.com/office/officeart/2018/2/layout/IconVerticalSolidList"/>
    <dgm:cxn modelId="{459E7097-AE27-48B2-963D-FEFEDEA37B87}" type="presParOf" srcId="{C5BE7A9A-08C9-42C5-8129-BCCC1E0C294D}" destId="{93A4337D-109B-47F7-8CD7-7B7920B2FB3D}" srcOrd="4" destOrd="0" presId="urn:microsoft.com/office/officeart/2018/2/layout/IconVerticalSolidList"/>
    <dgm:cxn modelId="{C061B866-EA72-4F61-9173-E7AA22B97B4C}" type="presParOf" srcId="{93A4337D-109B-47F7-8CD7-7B7920B2FB3D}" destId="{F260AA80-B77F-4733-8428-FF23CE8CD20B}" srcOrd="0" destOrd="0" presId="urn:microsoft.com/office/officeart/2018/2/layout/IconVerticalSolidList"/>
    <dgm:cxn modelId="{2E219069-EBB8-4930-9972-C5A5A087D935}" type="presParOf" srcId="{93A4337D-109B-47F7-8CD7-7B7920B2FB3D}" destId="{72272015-1E88-4207-8346-197B002F0E3A}" srcOrd="1" destOrd="0" presId="urn:microsoft.com/office/officeart/2018/2/layout/IconVerticalSolidList"/>
    <dgm:cxn modelId="{15B0B84B-6101-43CD-A014-941121A10B50}" type="presParOf" srcId="{93A4337D-109B-47F7-8CD7-7B7920B2FB3D}" destId="{AB87223F-4140-4DCB-8E90-F05571ECCA9E}" srcOrd="2" destOrd="0" presId="urn:microsoft.com/office/officeart/2018/2/layout/IconVerticalSolidList"/>
    <dgm:cxn modelId="{DC6465E3-2C2B-40E9-86B8-893BB6972DF3}" type="presParOf" srcId="{93A4337D-109B-47F7-8CD7-7B7920B2FB3D}" destId="{39F2562B-2357-4C5C-A237-F361BADF0490}" srcOrd="3" destOrd="0" presId="urn:microsoft.com/office/officeart/2018/2/layout/IconVerticalSolidList"/>
    <dgm:cxn modelId="{DFFE0196-C203-444F-85DA-D83305ADBFA5}" type="presParOf" srcId="{93A4337D-109B-47F7-8CD7-7B7920B2FB3D}" destId="{BCAB50D2-888C-4FDB-8A4D-9F4EC71E5DB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73277-4F14-4E84-BC56-CE1E6A6035EB}">
      <dsp:nvSpPr>
        <dsp:cNvPr id="0" name=""/>
        <dsp:cNvSpPr/>
      </dsp:nvSpPr>
      <dsp:spPr>
        <a:xfrm>
          <a:off x="2421" y="0"/>
          <a:ext cx="3767951" cy="4692719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tx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What is Memento?</a:t>
          </a:r>
          <a:endParaRPr lang="en-IN" sz="24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A design pattern to save and restore the previous state of an object.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Encapsulates state without breaking encapsulation.</a:t>
          </a:r>
          <a:endParaRPr lang="en-IN" sz="1600" kern="1200" dirty="0"/>
        </a:p>
      </dsp:txBody>
      <dsp:txXfrm>
        <a:off x="2421" y="1877087"/>
        <a:ext cx="3767951" cy="1877087"/>
      </dsp:txXfrm>
    </dsp:sp>
    <dsp:sp modelId="{DA47C78E-8827-4618-A075-A97C0AB5DD13}">
      <dsp:nvSpPr>
        <dsp:cNvPr id="0" name=""/>
        <dsp:cNvSpPr/>
      </dsp:nvSpPr>
      <dsp:spPr>
        <a:xfrm>
          <a:off x="1105059" y="281563"/>
          <a:ext cx="1562675" cy="156267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8E613-339F-4F77-8E1F-AC6EC2B5F843}">
      <dsp:nvSpPr>
        <dsp:cNvPr id="0" name=""/>
        <dsp:cNvSpPr/>
      </dsp:nvSpPr>
      <dsp:spPr>
        <a:xfrm>
          <a:off x="3883411" y="0"/>
          <a:ext cx="3767951" cy="4692719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Also Known As</a:t>
          </a:r>
          <a:r>
            <a:rPr lang="en-GB" sz="2400" kern="1200" dirty="0"/>
            <a:t>: Snapshot</a:t>
          </a:r>
          <a:endParaRPr lang="en-IN" sz="2400" kern="1200" dirty="0"/>
        </a:p>
      </dsp:txBody>
      <dsp:txXfrm>
        <a:off x="3883411" y="1877087"/>
        <a:ext cx="3767951" cy="1877087"/>
      </dsp:txXfrm>
    </dsp:sp>
    <dsp:sp modelId="{56140765-84D4-42FA-8D80-57BEA192BD96}">
      <dsp:nvSpPr>
        <dsp:cNvPr id="0" name=""/>
        <dsp:cNvSpPr/>
      </dsp:nvSpPr>
      <dsp:spPr>
        <a:xfrm>
          <a:off x="4986049" y="281563"/>
          <a:ext cx="1562675" cy="156267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EAB21-7DBA-4BC3-ACDA-B6CA21B709C8}">
      <dsp:nvSpPr>
        <dsp:cNvPr id="0" name=""/>
        <dsp:cNvSpPr/>
      </dsp:nvSpPr>
      <dsp:spPr>
        <a:xfrm>
          <a:off x="7766823" y="0"/>
          <a:ext cx="3767951" cy="4692719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Intent: Enable undo/redo functionality in applications without exposing implementation details.</a:t>
          </a:r>
          <a:endParaRPr lang="en-IN" sz="2400" kern="1200" dirty="0"/>
        </a:p>
      </dsp:txBody>
      <dsp:txXfrm>
        <a:off x="7766823" y="1877087"/>
        <a:ext cx="3767951" cy="1877087"/>
      </dsp:txXfrm>
    </dsp:sp>
    <dsp:sp modelId="{FEA54C9F-343B-4E33-AF0E-AB5BD8F9B5A1}">
      <dsp:nvSpPr>
        <dsp:cNvPr id="0" name=""/>
        <dsp:cNvSpPr/>
      </dsp:nvSpPr>
      <dsp:spPr>
        <a:xfrm>
          <a:off x="8867039" y="281563"/>
          <a:ext cx="1562675" cy="156267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F959C-B03C-46D4-B37B-EB4777AC3643}">
      <dsp:nvSpPr>
        <dsp:cNvPr id="0" name=""/>
        <dsp:cNvSpPr/>
      </dsp:nvSpPr>
      <dsp:spPr>
        <a:xfrm flipH="1">
          <a:off x="11309872" y="4164493"/>
          <a:ext cx="45737" cy="357437"/>
        </a:xfrm>
        <a:prstGeom prst="leftRightArrow">
          <a:avLst/>
        </a:prstGeom>
        <a:solidFill>
          <a:schemeClr val="tx1">
            <a:lumMod val="75000"/>
          </a:schemeClr>
        </a:solidFill>
        <a:ln w="12700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CEAC0-A6C7-4EA5-960E-E7D7046C5299}">
      <dsp:nvSpPr>
        <dsp:cNvPr id="0" name=""/>
        <dsp:cNvSpPr/>
      </dsp:nvSpPr>
      <dsp:spPr>
        <a:xfrm>
          <a:off x="56" y="93302"/>
          <a:ext cx="5390029" cy="864000"/>
        </a:xfrm>
        <a:prstGeom prst="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1" kern="1200" dirty="0"/>
            <a:t>Scenario</a:t>
          </a:r>
          <a:r>
            <a:rPr lang="en-GB" sz="3000" kern="1200" dirty="0"/>
            <a:t>: </a:t>
          </a:r>
          <a:endParaRPr lang="en-US" sz="3000" kern="1200" dirty="0"/>
        </a:p>
      </dsp:txBody>
      <dsp:txXfrm>
        <a:off x="56" y="93302"/>
        <a:ext cx="5390029" cy="864000"/>
      </dsp:txXfrm>
    </dsp:sp>
    <dsp:sp modelId="{88671777-0976-45BB-93D7-0149D98EAEE6}">
      <dsp:nvSpPr>
        <dsp:cNvPr id="0" name=""/>
        <dsp:cNvSpPr/>
      </dsp:nvSpPr>
      <dsp:spPr>
        <a:xfrm>
          <a:off x="56" y="957302"/>
          <a:ext cx="5390029" cy="2675088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 dirty="0">
              <a:solidFill>
                <a:schemeClr val="bg2">
                  <a:lumMod val="25000"/>
                </a:schemeClr>
              </a:solidFill>
            </a:rPr>
            <a:t>A text editor with operations like formatting and inserting images.</a:t>
          </a:r>
          <a:endParaRPr lang="en-US" sz="3000" kern="1200" dirty="0">
            <a:solidFill>
              <a:schemeClr val="bg2">
                <a:lumMod val="25000"/>
              </a:schemeClr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 dirty="0">
              <a:solidFill>
                <a:schemeClr val="bg2">
                  <a:lumMod val="25000"/>
                </a:schemeClr>
              </a:solidFill>
            </a:rPr>
            <a:t>Requirement: Implement "Undo."</a:t>
          </a:r>
          <a:endParaRPr lang="en-US" sz="30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56" y="957302"/>
        <a:ext cx="5390029" cy="2675088"/>
      </dsp:txXfrm>
    </dsp:sp>
    <dsp:sp modelId="{D2122D28-03DE-42AE-A0E0-19DA048FA456}">
      <dsp:nvSpPr>
        <dsp:cNvPr id="0" name=""/>
        <dsp:cNvSpPr/>
      </dsp:nvSpPr>
      <dsp:spPr>
        <a:xfrm>
          <a:off x="6144690" y="93302"/>
          <a:ext cx="5390029" cy="864000"/>
        </a:xfrm>
        <a:prstGeom prst="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1" kern="1200" dirty="0"/>
            <a:t>Challenges</a:t>
          </a:r>
          <a:r>
            <a:rPr lang="en-GB" sz="3000" kern="1200" dirty="0"/>
            <a:t>: </a:t>
          </a:r>
          <a:endParaRPr lang="en-US" sz="3000" kern="1200" dirty="0"/>
        </a:p>
      </dsp:txBody>
      <dsp:txXfrm>
        <a:off x="6144690" y="93302"/>
        <a:ext cx="5390029" cy="864000"/>
      </dsp:txXfrm>
    </dsp:sp>
    <dsp:sp modelId="{54636437-B425-42FF-9385-35401DB4CDAC}">
      <dsp:nvSpPr>
        <dsp:cNvPr id="0" name=""/>
        <dsp:cNvSpPr/>
      </dsp:nvSpPr>
      <dsp:spPr>
        <a:xfrm>
          <a:off x="6144690" y="957302"/>
          <a:ext cx="5390029" cy="2675088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 dirty="0">
              <a:solidFill>
                <a:schemeClr val="tx1">
                  <a:lumMod val="75000"/>
                </a:schemeClr>
              </a:solidFill>
            </a:rPr>
            <a:t>Copying private state details of objects.</a:t>
          </a:r>
          <a:endParaRPr lang="en-US" sz="3000" kern="1200" dirty="0">
            <a:solidFill>
              <a:schemeClr val="tx1">
                <a:lumMod val="75000"/>
              </a:schemeClr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 dirty="0">
              <a:solidFill>
                <a:schemeClr val="tx1">
                  <a:lumMod val="75000"/>
                </a:schemeClr>
              </a:solidFill>
            </a:rPr>
            <a:t>Refactoring complexities when state structure changes.</a:t>
          </a:r>
          <a:endParaRPr lang="en-US" sz="3000" kern="1200" dirty="0">
            <a:solidFill>
              <a:schemeClr val="tx1">
                <a:lumMod val="75000"/>
              </a:schemeClr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 dirty="0">
              <a:solidFill>
                <a:schemeClr val="tx1">
                  <a:lumMod val="75000"/>
                </a:schemeClr>
              </a:solidFill>
            </a:rPr>
            <a:t>Risk of exposing private states.</a:t>
          </a:r>
          <a:endParaRPr lang="en-US" sz="3000" kern="1200" dirty="0">
            <a:solidFill>
              <a:schemeClr val="tx1">
                <a:lumMod val="75000"/>
              </a:schemeClr>
            </a:solidFill>
          </a:endParaRPr>
        </a:p>
      </dsp:txBody>
      <dsp:txXfrm>
        <a:off x="6144690" y="957302"/>
        <a:ext cx="5390029" cy="26750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88B01-AB17-411D-83DC-601629766F92}">
      <dsp:nvSpPr>
        <dsp:cNvPr id="0" name=""/>
        <dsp:cNvSpPr/>
      </dsp:nvSpPr>
      <dsp:spPr>
        <a:xfrm>
          <a:off x="-211395" y="76212"/>
          <a:ext cx="7126715" cy="155087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B939C-5F55-4665-BB31-5B6BF346137A}">
      <dsp:nvSpPr>
        <dsp:cNvPr id="0" name=""/>
        <dsp:cNvSpPr/>
      </dsp:nvSpPr>
      <dsp:spPr>
        <a:xfrm>
          <a:off x="355369" y="561756"/>
          <a:ext cx="1038027" cy="632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BC9B2-9052-406C-836E-D2551AE154BD}">
      <dsp:nvSpPr>
        <dsp:cNvPr id="0" name=""/>
        <dsp:cNvSpPr/>
      </dsp:nvSpPr>
      <dsp:spPr>
        <a:xfrm>
          <a:off x="730261" y="0"/>
          <a:ext cx="3516563" cy="1550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34" tIns="164134" rIns="164134" bIns="16413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/>
            <a:t>            </a:t>
          </a:r>
          <a:r>
            <a:rPr lang="en-GB" sz="2000" b="1" kern="1200" dirty="0"/>
            <a:t>Key Idea</a:t>
          </a:r>
          <a:r>
            <a:rPr lang="en-GB" sz="2800" kern="1200" dirty="0"/>
            <a:t> </a:t>
          </a:r>
          <a:endParaRPr lang="en-US" sz="2800" kern="1200" dirty="0"/>
        </a:p>
      </dsp:txBody>
      <dsp:txXfrm>
        <a:off x="730261" y="0"/>
        <a:ext cx="3516563" cy="1550876"/>
      </dsp:txXfrm>
    </dsp:sp>
    <dsp:sp modelId="{0862F839-2C15-4E5E-88D9-90A27B58BE71}">
      <dsp:nvSpPr>
        <dsp:cNvPr id="0" name=""/>
        <dsp:cNvSpPr/>
      </dsp:nvSpPr>
      <dsp:spPr>
        <a:xfrm>
          <a:off x="2847756" y="549059"/>
          <a:ext cx="3236646" cy="605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630" tIns="102630" rIns="102630" bIns="10263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Delegate state-saving responsibility to the object itself.</a:t>
          </a:r>
          <a:endParaRPr lang="en-US" sz="1800" kern="1200" dirty="0"/>
        </a:p>
      </dsp:txBody>
      <dsp:txXfrm>
        <a:off x="2847756" y="549059"/>
        <a:ext cx="3236646" cy="605171"/>
      </dsp:txXfrm>
    </dsp:sp>
    <dsp:sp modelId="{4F39CAAB-A566-4389-9ED3-8BDF7E73DDFC}">
      <dsp:nvSpPr>
        <dsp:cNvPr id="0" name=""/>
        <dsp:cNvSpPr/>
      </dsp:nvSpPr>
      <dsp:spPr>
        <a:xfrm>
          <a:off x="-144903" y="2036148"/>
          <a:ext cx="7126715" cy="155087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43ADD-3791-4A98-917D-CA5661860A07}">
      <dsp:nvSpPr>
        <dsp:cNvPr id="0" name=""/>
        <dsp:cNvSpPr/>
      </dsp:nvSpPr>
      <dsp:spPr>
        <a:xfrm>
          <a:off x="197267" y="2569321"/>
          <a:ext cx="880439" cy="435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D0127-A7A5-434D-8FBC-5461E637CEE9}">
      <dsp:nvSpPr>
        <dsp:cNvPr id="0" name=""/>
        <dsp:cNvSpPr/>
      </dsp:nvSpPr>
      <dsp:spPr>
        <a:xfrm>
          <a:off x="2576986" y="2048927"/>
          <a:ext cx="4499631" cy="1618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34" tIns="164134" rIns="164134" bIns="16413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kern="1200" dirty="0"/>
            <a:t>Originator: Creates and restores snapshots. Memento: Stores the object's state securely. Caretaker: Manages the memento lifecycle (stores history).</a:t>
          </a:r>
          <a:endParaRPr lang="en-US" sz="1800" b="0" kern="1200" dirty="0"/>
        </a:p>
      </dsp:txBody>
      <dsp:txXfrm>
        <a:off x="2576986" y="2048927"/>
        <a:ext cx="4499631" cy="1618835"/>
      </dsp:txXfrm>
    </dsp:sp>
    <dsp:sp modelId="{F260AA80-B77F-4733-8428-FF23CE8CD20B}">
      <dsp:nvSpPr>
        <dsp:cNvPr id="0" name=""/>
        <dsp:cNvSpPr/>
      </dsp:nvSpPr>
      <dsp:spPr>
        <a:xfrm>
          <a:off x="-186452" y="3962305"/>
          <a:ext cx="7126715" cy="155087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72015-1E88-4207-8346-197B002F0E3A}">
      <dsp:nvSpPr>
        <dsp:cNvPr id="0" name=""/>
        <dsp:cNvSpPr/>
      </dsp:nvSpPr>
      <dsp:spPr>
        <a:xfrm>
          <a:off x="257744" y="4302676"/>
          <a:ext cx="852982" cy="8529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2562B-2357-4C5C-A237-F361BADF0490}">
      <dsp:nvSpPr>
        <dsp:cNvPr id="0" name=""/>
        <dsp:cNvSpPr/>
      </dsp:nvSpPr>
      <dsp:spPr>
        <a:xfrm>
          <a:off x="1208073" y="4530331"/>
          <a:ext cx="1187276" cy="397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47" tIns="83147" rIns="83147" bIns="8314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Benefits</a:t>
          </a:r>
          <a:endParaRPr lang="en-US" sz="2000" kern="1200" dirty="0"/>
        </a:p>
      </dsp:txBody>
      <dsp:txXfrm>
        <a:off x="1208073" y="4530331"/>
        <a:ext cx="1187276" cy="397212"/>
      </dsp:txXfrm>
    </dsp:sp>
    <dsp:sp modelId="{BCAB50D2-888C-4FDB-8A4D-9F4EC71E5DB6}">
      <dsp:nvSpPr>
        <dsp:cNvPr id="0" name=""/>
        <dsp:cNvSpPr/>
      </dsp:nvSpPr>
      <dsp:spPr>
        <a:xfrm>
          <a:off x="2959212" y="4613104"/>
          <a:ext cx="1820085" cy="213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003" tIns="61003" rIns="61003" bIns="6100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Encapsulation remains intact.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Simplifies undo/redo logic</a:t>
          </a:r>
          <a:r>
            <a:rPr lang="en-GB" sz="1100" kern="1200" dirty="0"/>
            <a:t>.</a:t>
          </a:r>
          <a:endParaRPr lang="en-US" sz="1100" kern="1200" dirty="0"/>
        </a:p>
      </dsp:txBody>
      <dsp:txXfrm>
        <a:off x="2959212" y="4613104"/>
        <a:ext cx="1820085" cy="213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4749E-0F2B-4CAB-866D-BE1B4B1FD81A}" type="datetime1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7A860-3F0B-4D7B-8D3E-A283B1C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875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4F412-D7A3-45D2-8F22-DB8C156B74C5}" type="datetime1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17CB7-4C6B-4954-A766-005A0AA46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4446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234F412-D7A3-45D2-8F22-DB8C156B74C5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17CB7-4C6B-4954-A766-005A0AA467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83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234F412-D7A3-45D2-8F22-DB8C156B74C5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17CB7-4C6B-4954-A766-005A0AA467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3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94692-7699-B683-E820-6346B3F55C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8339" y="883922"/>
            <a:ext cx="6720054" cy="50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3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8C09F61-8995-BF79-B563-8145BE3C01D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5822439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19" y="2034236"/>
            <a:ext cx="3484881" cy="38523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D2A9AE-70C6-E831-6DEE-DAD3F88DC2C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58770D5-A3AF-97A1-FB62-D6A7BF063EF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DA5B58-2650-C373-C975-67149B70416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9E0BCA-2004-31DE-6C1A-2CE0F56E26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9132F7-6932-0062-8B9E-3BF521F1DBD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924A20-7459-DC5B-3D85-65767F240C9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1DC7EFC-E75B-55D1-0FD7-4ADB2447D1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3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849C50-377D-4511-86AE-BA197481EA1F}"/>
              </a:ext>
            </a:extLst>
          </p:cNvPr>
          <p:cNvSpPr/>
          <p:nvPr userDrawn="1"/>
        </p:nvSpPr>
        <p:spPr>
          <a:xfrm>
            <a:off x="326477" y="344045"/>
            <a:ext cx="11539046" cy="3577714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7B60FCAB-6680-42F0-8CA0-600107A8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291"/>
            <a:ext cx="10515600" cy="91244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928CF-06AB-0DAA-98D4-8FAC4F3EF587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9A7C4-6823-BF87-C37D-D80F1CAC1C68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575EF4-E1B0-6F81-DB42-F3257160C35A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873603D-E6C0-DCF3-23C8-B425C44A84B3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2AEAB-2DC9-A124-1B19-890AFA1BFC9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44454C5-7585-FD97-2F69-B4D5CB0CE85E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A0DC7D-D71B-C89B-60E7-2BE65C4B2BA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BF3C0A-4E6D-3FB5-7A6D-F4DD1DF5BAE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FAC7B4-994A-5AB1-AF31-024F995BF571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41F20-F2D2-E045-47FD-63C1AD8D09F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BFD111-831F-D3CF-137C-337ABB1ABF8D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DF9D74F-0E95-FF6E-B96B-C188143A09AE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67FD5B3-7DC0-54F6-DDB2-07AAF9A98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5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B3FC8FB-0943-B888-3CA9-B155B905A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500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531509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B21A92F9-A1C8-F68A-F44E-E1FD0623D7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6365" y="1817219"/>
            <a:ext cx="3159271" cy="16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1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51A6-4A31-BD54-7474-486F3A7B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97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7EFCCE7-3DCC-2743-324A-E384A093E80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052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499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94692-7699-B683-E820-6346B3F55C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8339" y="883922"/>
            <a:ext cx="6720054" cy="50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6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849C50-377D-4511-86AE-BA197481EA1F}"/>
              </a:ext>
            </a:extLst>
          </p:cNvPr>
          <p:cNvSpPr/>
          <p:nvPr userDrawn="1"/>
        </p:nvSpPr>
        <p:spPr>
          <a:xfrm>
            <a:off x="326477" y="344045"/>
            <a:ext cx="11539046" cy="3577714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7B60FCAB-6680-42F0-8CA0-600107A8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291"/>
            <a:ext cx="10515600" cy="91244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928CF-06AB-0DAA-98D4-8FAC4F3EF587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9A7C4-6823-BF87-C37D-D80F1CAC1C68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575EF4-E1B0-6F81-DB42-F3257160C35A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873603D-E6C0-DCF3-23C8-B425C44A84B3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2AEAB-2DC9-A124-1B19-890AFA1BFC9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44454C5-7585-FD97-2F69-B4D5CB0CE85E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A0DC7D-D71B-C89B-60E7-2BE65C4B2BA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BF3C0A-4E6D-3FB5-7A6D-F4DD1DF5BAE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FAC7B4-994A-5AB1-AF31-024F995BF571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41F20-F2D2-E045-47FD-63C1AD8D09F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BFD111-831F-D3CF-137C-337ABB1ABF8D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DF9D74F-0E95-FF6E-B96B-C188143A09AE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67FD5B3-7DC0-54F6-DDB2-07AAF9A98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4BDEE36-8614-5D6B-172A-D1DD75034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7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1281852"/>
            <a:ext cx="12192001" cy="4294296"/>
          </a:xfrm>
          <a:prstGeom prst="rect">
            <a:avLst/>
          </a:prstGeom>
          <a:solidFill>
            <a:srgbClr val="0A3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9498630" y="6051516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325082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6405" y="5805544"/>
            <a:ext cx="4654096" cy="8304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923285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456068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1F4196A6-3290-2653-3D27-01648853A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19" y="1069906"/>
            <a:ext cx="5565364" cy="47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0FF73-235C-4DAA-A2E1-12BDCFABFE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6621" y="2095130"/>
            <a:ext cx="3058759" cy="108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350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0F73C-CBAD-0C90-16AF-E92F1FB9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963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586E4D-5ABB-C45C-6858-FB6754E405E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698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2370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94692-7699-B683-E820-6346B3F55C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8339" y="883922"/>
            <a:ext cx="6720054" cy="50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4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849C50-377D-4511-86AE-BA197481EA1F}"/>
              </a:ext>
            </a:extLst>
          </p:cNvPr>
          <p:cNvSpPr/>
          <p:nvPr userDrawn="1"/>
        </p:nvSpPr>
        <p:spPr>
          <a:xfrm>
            <a:off x="326477" y="344045"/>
            <a:ext cx="11539046" cy="3577714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7B60FCAB-6680-42F0-8CA0-600107A8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291"/>
            <a:ext cx="10515600" cy="91244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928CF-06AB-0DAA-98D4-8FAC4F3EF587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9A7C4-6823-BF87-C37D-D80F1CAC1C68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575EF4-E1B0-6F81-DB42-F3257160C35A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873603D-E6C0-DCF3-23C8-B425C44A84B3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2AEAB-2DC9-A124-1B19-890AFA1BFC9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44454C5-7585-FD97-2F69-B4D5CB0CE85E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A0DC7D-D71B-C89B-60E7-2BE65C4B2BA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BF3C0A-4E6D-3FB5-7A6D-F4DD1DF5BAE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FAC7B4-994A-5AB1-AF31-024F995BF571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41F20-F2D2-E045-47FD-63C1AD8D09F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BFD111-831F-D3CF-137C-337ABB1ABF8D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DF9D74F-0E95-FF6E-B96B-C188143A09AE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67FD5B3-7DC0-54F6-DDB2-07AAF9A98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9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E202C4E-37E3-481C-3358-610CA8A3C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0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7ED823C-1C7E-D082-B1FB-1E5C44AC3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098" y="2121155"/>
            <a:ext cx="448980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B2D4A-E21C-8524-0E0D-74B7C6EDA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38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500204D-199E-9A09-8D6A-F275E1C4BA2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01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41F37-88F8-DFF9-F41A-D744A459C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0171" y="497065"/>
            <a:ext cx="7051828" cy="5863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2070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94692-7699-B683-E820-6346B3F55C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8339" y="883922"/>
            <a:ext cx="6720054" cy="50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4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849C50-377D-4511-86AE-BA197481EA1F}"/>
              </a:ext>
            </a:extLst>
          </p:cNvPr>
          <p:cNvSpPr/>
          <p:nvPr userDrawn="1"/>
        </p:nvSpPr>
        <p:spPr>
          <a:xfrm>
            <a:off x="326477" y="344045"/>
            <a:ext cx="11539046" cy="3577714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7B60FCAB-6680-42F0-8CA0-600107A8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291"/>
            <a:ext cx="10515600" cy="91244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928CF-06AB-0DAA-98D4-8FAC4F3EF587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9A7C4-6823-BF87-C37D-D80F1CAC1C68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575EF4-E1B0-6F81-DB42-F3257160C35A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873603D-E6C0-DCF3-23C8-B425C44A84B3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2AEAB-2DC9-A124-1B19-890AFA1BFC9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44454C5-7585-FD97-2F69-B4D5CB0CE85E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A0DC7D-D71B-C89B-60E7-2BE65C4B2BA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BF3C0A-4E6D-3FB5-7A6D-F4DD1DF5BAE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FAC7B4-994A-5AB1-AF31-024F995BF571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41F20-F2D2-E045-47FD-63C1AD8D09F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BFD111-831F-D3CF-137C-337ABB1ABF8D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DF9D74F-0E95-FF6E-B96B-C188143A09AE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67FD5B3-7DC0-54F6-DDB2-07AAF9A98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4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B6D3E93-4F25-541E-C574-49930663C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125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09413D9-3972-9079-E913-C1A290CA57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16" y="2121155"/>
            <a:ext cx="495976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9C4F-8438-E47D-D69A-3286ADA06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837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77D701-E5C5-1788-0C25-CE0FC026615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976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797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94692-7699-B683-E820-6346B3F55C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8339" y="883922"/>
            <a:ext cx="6720054" cy="50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7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849C50-377D-4511-86AE-BA197481EA1F}"/>
              </a:ext>
            </a:extLst>
          </p:cNvPr>
          <p:cNvSpPr/>
          <p:nvPr userDrawn="1"/>
        </p:nvSpPr>
        <p:spPr>
          <a:xfrm>
            <a:off x="326477" y="344045"/>
            <a:ext cx="11539046" cy="3577714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7B60FCAB-6680-42F0-8CA0-600107A8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291"/>
            <a:ext cx="10515600" cy="91244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928CF-06AB-0DAA-98D4-8FAC4F3EF587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9A7C4-6823-BF87-C37D-D80F1CAC1C68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575EF4-E1B0-6F81-DB42-F3257160C35A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873603D-E6C0-DCF3-23C8-B425C44A84B3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2AEAB-2DC9-A124-1B19-890AFA1BFC9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44454C5-7585-FD97-2F69-B4D5CB0CE85E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A0DC7D-D71B-C89B-60E7-2BE65C4B2BA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BF3C0A-4E6D-3FB5-7A6D-F4DD1DF5BAE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FAC7B4-994A-5AB1-AF31-024F995BF571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41F20-F2D2-E045-47FD-63C1AD8D09F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BFD111-831F-D3CF-137C-337ABB1ABF8D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DF9D74F-0E95-FF6E-B96B-C188143A09AE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67FD5B3-7DC0-54F6-DDB2-07AAF9A98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8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F00047-0488-F6AD-E54E-3BAB4C9EBE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3709"/>
            <a:ext cx="12201285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8BE59-B300-DAB4-2708-4C860D6CE0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CD3DE16-C007-E41E-8404-40B5C732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898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2E75BE2-0518-B881-CD7D-2E1DAA7757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82" y="2121155"/>
            <a:ext cx="584423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FD42FBC-8F56-3E63-DEEB-297AE028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45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28E333A-6040-15E5-1EA6-11B8CE378EE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954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7637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94692-7699-B683-E820-6346B3F55C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8339" y="883922"/>
            <a:ext cx="6720054" cy="50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1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849C50-377D-4511-86AE-BA197481EA1F}"/>
              </a:ext>
            </a:extLst>
          </p:cNvPr>
          <p:cNvSpPr/>
          <p:nvPr userDrawn="1"/>
        </p:nvSpPr>
        <p:spPr>
          <a:xfrm>
            <a:off x="326477" y="344045"/>
            <a:ext cx="11539046" cy="3577714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7B60FCAB-6680-42F0-8CA0-600107A8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291"/>
            <a:ext cx="10515600" cy="91244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928CF-06AB-0DAA-98D4-8FAC4F3EF587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9A7C4-6823-BF87-C37D-D80F1CAC1C68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575EF4-E1B0-6F81-DB42-F3257160C35A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873603D-E6C0-DCF3-23C8-B425C44A84B3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2AEAB-2DC9-A124-1B19-890AFA1BFC9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44454C5-7585-FD97-2F69-B4D5CB0CE85E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A0DC7D-D71B-C89B-60E7-2BE65C4B2BA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BF3C0A-4E6D-3FB5-7A6D-F4DD1DF5BAE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FAC7B4-994A-5AB1-AF31-024F995BF571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41F20-F2D2-E045-47FD-63C1AD8D09F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BFD111-831F-D3CF-137C-337ABB1ABF8D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DF9D74F-0E95-FF6E-B96B-C188143A09AE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67FD5B3-7DC0-54F6-DDB2-07AAF9A98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5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4FFB38D-F896-BE4D-6BE9-5A898616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89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1B3D94A-E2DF-CB3A-F021-885EF9EBB3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60" y="2121155"/>
            <a:ext cx="577048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D29B4-DE8E-1ADA-ADE9-1119AFC5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254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29B0A-96AC-D8CA-FB50-3434166A8B34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4457" y="2799951"/>
            <a:ext cx="3417765" cy="901086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92" y="1538382"/>
            <a:ext cx="5606351" cy="3424224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8037B6-9C9D-A4CB-2C44-A967B9E0F9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CA3C87E-B545-5838-5F3C-3DF4B83048F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9731A4-5921-FDCE-7C15-AB71C2924673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58B24A5-7D27-89B6-5CA5-1EAC2412C4D0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F86931-0E4C-CBA6-37D4-DCBE7C90953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3C9F2A-9627-9695-E4A1-9F898C2E73B2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0B6087-33AE-ECC1-5EB5-DBC7A5C03CF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17C0550-985C-882A-77E1-0F9B0A211D9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317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58D33F-B97F-A267-F1A5-BF9D6114E78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04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4007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94692-7699-B683-E820-6346B3F55C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8339" y="883922"/>
            <a:ext cx="6720054" cy="50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6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849C50-377D-4511-86AE-BA197481EA1F}"/>
              </a:ext>
            </a:extLst>
          </p:cNvPr>
          <p:cNvSpPr/>
          <p:nvPr userDrawn="1"/>
        </p:nvSpPr>
        <p:spPr>
          <a:xfrm>
            <a:off x="326477" y="344045"/>
            <a:ext cx="11539046" cy="3577714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7B60FCAB-6680-42F0-8CA0-600107A8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291"/>
            <a:ext cx="10515600" cy="91244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928CF-06AB-0DAA-98D4-8FAC4F3EF587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9A7C4-6823-BF87-C37D-D80F1CAC1C68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575EF4-E1B0-6F81-DB42-F3257160C35A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873603D-E6C0-DCF3-23C8-B425C44A84B3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2AEAB-2DC9-A124-1B19-890AFA1BFC9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44454C5-7585-FD97-2F69-B4D5CB0CE85E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A0DC7D-D71B-C89B-60E7-2BE65C4B2BA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BF3C0A-4E6D-3FB5-7A6D-F4DD1DF5BAE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FAC7B4-994A-5AB1-AF31-024F995BF571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41F20-F2D2-E045-47FD-63C1AD8D09F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BFD111-831F-D3CF-137C-337ABB1ABF8D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DF9D74F-0E95-FF6E-B96B-C188143A09AE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67FD5B3-7DC0-54F6-DDB2-07AAF9A98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7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9F73EA5-2A56-08D8-009E-47FF047B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1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E17B6CFD-C9C1-06F4-2F56-1B00CED54B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91" y="2121155"/>
            <a:ext cx="311021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3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7BC89-E586-BBEA-952E-E1DD18DF2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6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211AA5C-F474-76FB-3B86-E5C137A98A6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287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4189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94692-7699-B683-E820-6346B3F55C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8339" y="883922"/>
            <a:ext cx="6720054" cy="50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B19B553-1D79-E6E2-B989-5C2541A9CE5A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686BA-5467-DD68-3D6A-EFB2D309BCDC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6A5F6-E586-7C7D-52AB-C9CDF086BBD4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7006B25-F210-9CE6-3A3C-66EBDB331009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76FD41-7910-5BF0-632B-642752F3D24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5AC619C-42CA-AF8B-8B9F-4A287F667D10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BF907C-61B1-E61E-EE85-4C02C4B7C70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4DE7D9-9422-50E0-1323-217EB20BD1CA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89137DF-54D2-681B-0AB1-A437A6013A7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A72BA0C-596F-7D31-6F06-D6C0CBA6511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6340038-40BF-5906-7274-01753A2E6F2E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CA0632A-1F37-740D-15CE-AAD30CBB02BC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655E892-B6C5-CDC1-4E0E-A6C2101B2F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849C50-377D-4511-86AE-BA197481EA1F}"/>
              </a:ext>
            </a:extLst>
          </p:cNvPr>
          <p:cNvSpPr/>
          <p:nvPr userDrawn="1"/>
        </p:nvSpPr>
        <p:spPr>
          <a:xfrm>
            <a:off x="326477" y="344045"/>
            <a:ext cx="11539046" cy="3577714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7B60FCAB-6680-42F0-8CA0-600107A8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291"/>
            <a:ext cx="10515600" cy="91244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928CF-06AB-0DAA-98D4-8FAC4F3EF587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9A7C4-6823-BF87-C37D-D80F1CAC1C68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575EF4-E1B0-6F81-DB42-F3257160C35A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873603D-E6C0-DCF3-23C8-B425C44A84B3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2AEAB-2DC9-A124-1B19-890AFA1BFC9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44454C5-7585-FD97-2F69-B4D5CB0CE85E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A0DC7D-D71B-C89B-60E7-2BE65C4B2BA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BF3C0A-4E6D-3FB5-7A6D-F4DD1DF5BAE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FAC7B4-994A-5AB1-AF31-024F995BF571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41F20-F2D2-E045-47FD-63C1AD8D09F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BFD111-831F-D3CF-137C-337ABB1ABF8D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DF9D74F-0E95-FF6E-B96B-C188143A09AE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67FD5B3-7DC0-54F6-DDB2-07AAF9A98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9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4FFE182-C863-AF9A-830C-EDD4ED16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47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E055B28-B4D0-F2C9-BBBA-29093D0396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249" y="2121155"/>
            <a:ext cx="283750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8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B262C-2FD3-05B6-59C6-0ED1E065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26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194677C-2FE5-9452-6439-2A51D37C25D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480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830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94692-7699-B683-E820-6346B3F55C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8339" y="883922"/>
            <a:ext cx="6720054" cy="50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87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849C50-377D-4511-86AE-BA197481EA1F}"/>
              </a:ext>
            </a:extLst>
          </p:cNvPr>
          <p:cNvSpPr/>
          <p:nvPr userDrawn="1"/>
        </p:nvSpPr>
        <p:spPr>
          <a:xfrm>
            <a:off x="326477" y="344045"/>
            <a:ext cx="11539046" cy="3577714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7B60FCAB-6680-42F0-8CA0-600107A8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291"/>
            <a:ext cx="10515600" cy="91244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928CF-06AB-0DAA-98D4-8FAC4F3EF587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9A7C4-6823-BF87-C37D-D80F1CAC1C68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575EF4-E1B0-6F81-DB42-F3257160C35A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873603D-E6C0-DCF3-23C8-B425C44A84B3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2AEAB-2DC9-A124-1B19-890AFA1BFC9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44454C5-7585-FD97-2F69-B4D5CB0CE85E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A0DC7D-D71B-C89B-60E7-2BE65C4B2BA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BF3C0A-4E6D-3FB5-7A6D-F4DD1DF5BAE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FAC7B4-994A-5AB1-AF31-024F995BF571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41F20-F2D2-E045-47FD-63C1AD8D09F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BFD111-831F-D3CF-137C-337ABB1ABF8D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DF9D74F-0E95-FF6E-B96B-C188143A09AE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67FD5B3-7DC0-54F6-DDB2-07AAF9A98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2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A1E945B-1124-5E84-7A1E-2E9B38F18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48B2F13-72D5-A826-99D2-8DB5F57828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542" y="2121155"/>
            <a:ext cx="389291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25E75E8-ED68-1E17-7468-E432F5760054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8C9D1F-0B33-ED2D-53CF-F997809D763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7B4F3D-47A5-C136-66E0-5DD36CAB143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261FD9A-66D1-5D52-3F39-F2C230B52803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EEE9745-87D2-AC8D-5582-BF6125FDAEAF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60DDC5-9415-C1A0-4A6F-D492FCCEBAE4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23758B-9968-1821-3D0A-35A27FFEE5D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F27C950-08B7-DE42-C183-CDB9228CD8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857E78F-31A3-AD96-9933-AAA27447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1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88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82A34-C9B1-6F3C-66CE-3D9ECCA4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82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F8F3E77-1B6C-3275-DACC-CC1BC75CB7A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02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099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02F73E5-33FD-E5D5-8EF7-495724275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98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91047B7-866E-2C47-40AB-4669300661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61" y="2121155"/>
            <a:ext cx="263167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8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4519A-339D-27C0-866C-8C3E41F2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165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243F501-B64D-0C22-3DEF-3D72DC83EE2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257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1169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9A098C-7046-D5C0-83AE-750916D7DC66}"/>
              </a:ext>
            </a:extLst>
          </p:cNvPr>
          <p:cNvSpPr/>
          <p:nvPr userDrawn="1"/>
        </p:nvSpPr>
        <p:spPr>
          <a:xfrm>
            <a:off x="0" y="0"/>
            <a:ext cx="12192000" cy="61518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D0184B3-62C7-330A-3965-3A66ED4058A8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126273-A6FB-AEFD-4B0B-A85B9E2D70B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6B7CF3-EF5C-1D39-A79D-1A36CFB4C3B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9547D1-CCB1-9503-0D9A-631AC5D038A4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C21642-3290-7966-DCE3-267B5BE8D89E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32D96DB-6F5A-51C3-745F-F50C6E43E14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09ABE86-AE07-BF4F-B75F-74047E7BF28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4701608-F0D3-AFFB-93A3-549BF18AD8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5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2769659"/>
            <a:ext cx="11534776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A0BC6CB-B9B9-34E3-2763-FAF445AC95DD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03D724-790C-5C56-648B-A876194B549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DFEFE4-E42A-EFC5-8061-F6798AD63FF3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71C1201-2FE4-46C7-FD0E-D65C408D706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E1BBFF0-0CCE-A8FF-39C7-ABB7F8C1A896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8AA5E1-A132-85AD-A69C-1377C8E3E2C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ED3A90-C67D-3469-44B7-1E58FDB6543F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6500A61-9198-A455-13A4-DC5D5848E9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8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0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72.xml"/><Relationship Id="rId4" Type="http://schemas.openxmlformats.org/officeDocument/2006/relationships/slideLayout" Target="../slideLayouts/slideLayout71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5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10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1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36.xml"/><Relationship Id="rId9" Type="http://schemas.openxmlformats.org/officeDocument/2006/relationships/image" Target="../media/image14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43.xml"/><Relationship Id="rId9" Type="http://schemas.openxmlformats.org/officeDocument/2006/relationships/image" Target="../media/image1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50.xml"/><Relationship Id="rId9" Type="http://schemas.openxmlformats.org/officeDocument/2006/relationships/image" Target="../media/image18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8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57.xml"/><Relationship Id="rId9" Type="http://schemas.openxmlformats.org/officeDocument/2006/relationships/image" Target="../media/image20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64.xml"/><Relationship Id="rId9" Type="http://schemas.openxmlformats.org/officeDocument/2006/relationships/image" Target="../media/image2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0C85C3-F577-48A6-B302-FEF37F4AC86C}" type="datetimeFigureOut">
              <a:rPr lang="en-IN" smtClean="0"/>
              <a:pPr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7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5C5F485-A4B0-427A-BD2C-BF4060043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44" r:id="rId1"/>
    <p:sldLayoutId id="2147485158" r:id="rId2"/>
    <p:sldLayoutId id="2147485156" r:id="rId3"/>
    <p:sldLayoutId id="2147485157" r:id="rId4"/>
    <p:sldLayoutId id="2147485148" r:id="rId5"/>
    <p:sldLayoutId id="2147484738" r:id="rId6"/>
    <p:sldLayoutId id="2147485145" r:id="rId7"/>
    <p:sldLayoutId id="2147485149" r:id="rId8"/>
    <p:sldLayoutId id="2147485147" r:id="rId9"/>
    <p:sldLayoutId id="2147485146" r:id="rId10"/>
    <p:sldLayoutId id="214748473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00"/>
          </a:solidFill>
          <a:latin typeface="+mn-lt"/>
          <a:ea typeface="+mj-ea"/>
          <a:cs typeface="+mj-cs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956263" y="6296882"/>
            <a:ext cx="5942338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41BEF3-CC84-E45D-33AE-CEC571F9649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318401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245143-BAF8-969F-E0DD-4D7F9E39C29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7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6" r:id="rId1"/>
    <p:sldLayoutId id="2147485197" r:id="rId2"/>
    <p:sldLayoutId id="2147485198" r:id="rId3"/>
    <p:sldLayoutId id="2147485199" r:id="rId4"/>
    <p:sldLayoutId id="214748520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29124" y="6296882"/>
            <a:ext cx="6369477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297857-2A32-0965-F2FE-F64A7D579FB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891262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8F6E2FE-393C-CB79-91A8-265E94F9942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7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02" r:id="rId1"/>
    <p:sldLayoutId id="2147485203" r:id="rId2"/>
    <p:sldLayoutId id="2147485204" r:id="rId3"/>
    <p:sldLayoutId id="2147485205" r:id="rId4"/>
    <p:sldLayoutId id="214748520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401820" y="6296882"/>
            <a:ext cx="549678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EB96A7E-3E82-1E2D-1AE3-20817C23CCB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09692"/>
            <a:ext cx="1763958" cy="3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0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10" r:id="rId1"/>
    <p:sldLayoutId id="2147485211" r:id="rId2"/>
    <p:sldLayoutId id="2147485212" r:id="rId3"/>
    <p:sldLayoutId id="2147485213" r:id="rId4"/>
    <p:sldLayoutId id="2147485214" r:id="rId5"/>
    <p:sldLayoutId id="2147485227" r:id="rId6"/>
    <p:sldLayoutId id="214748522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7BA5D40-1EF8-47F6-87DA-38908A3D03A7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35900" cy="365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73762" y="6296882"/>
            <a:ext cx="622483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6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0" r:id="rId1"/>
    <p:sldLayoutId id="2147484781" r:id="rId2"/>
    <p:sldLayoutId id="2147485151" r:id="rId3"/>
    <p:sldLayoutId id="2147485154" r:id="rId4"/>
    <p:sldLayoutId id="2147485155" r:id="rId5"/>
    <p:sldLayoutId id="2147485225" r:id="rId6"/>
    <p:sldLayoutId id="2147485226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158409" y="6296882"/>
            <a:ext cx="5740192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A6E52BA-C08E-A31C-0B27-55059A4B6FBC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52054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9C7E0E-07C4-B278-9288-E8CE6F242FE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6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0" r:id="rId1"/>
    <p:sldLayoutId id="2147485161" r:id="rId2"/>
    <p:sldLayoutId id="2147485162" r:id="rId3"/>
    <p:sldLayoutId id="2147485163" r:id="rId4"/>
    <p:sldLayoutId id="2147485164" r:id="rId5"/>
    <p:sldLayoutId id="2147485223" r:id="rId6"/>
    <p:sldLayoutId id="2147485224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317569" y="6296882"/>
            <a:ext cx="558103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 dirty="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79D49F0-0EFD-928B-3D5F-F25958C8D02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679708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8AB15C-D2BA-151E-0B8E-0C2DF79CE157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1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6" r:id="rId1"/>
    <p:sldLayoutId id="2147485167" r:id="rId2"/>
    <p:sldLayoutId id="2147485168" r:id="rId3"/>
    <p:sldLayoutId id="2147485169" r:id="rId4"/>
    <p:sldLayoutId id="2147485170" r:id="rId5"/>
    <p:sldLayoutId id="2147485217" r:id="rId6"/>
    <p:sldLayoutId id="214748521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617109" y="6296882"/>
            <a:ext cx="528149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8D2E180-A48B-B682-5C70-FD4F6685E71C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79248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83434F-3178-90C1-0A91-C94C30B3C37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9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2" r:id="rId1"/>
    <p:sldLayoutId id="2147485173" r:id="rId2"/>
    <p:sldLayoutId id="2147485174" r:id="rId3"/>
    <p:sldLayoutId id="2147485175" r:id="rId4"/>
    <p:sldLayoutId id="2147485176" r:id="rId5"/>
    <p:sldLayoutId id="2147485219" r:id="rId6"/>
    <p:sldLayoutId id="2147485220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592131" y="6296882"/>
            <a:ext cx="530646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5FE42EB-ECFC-C7B6-4987-4F155350D1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54269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009CFB-B307-AFF7-F122-98C524B1466C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5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8" r:id="rId1"/>
    <p:sldLayoutId id="2147485179" r:id="rId2"/>
    <p:sldLayoutId id="2147485180" r:id="rId3"/>
    <p:sldLayoutId id="2147485181" r:id="rId4"/>
    <p:sldLayoutId id="2147485182" r:id="rId5"/>
    <p:sldLayoutId id="2147485215" r:id="rId6"/>
    <p:sldLayoutId id="2147485216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91189" y="6296882"/>
            <a:ext cx="620741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8BA85C1-B5A6-A806-D96D-104CEB49270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5332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B1AAC1-FBF4-989F-549B-5351BC10821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1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84" r:id="rId1"/>
    <p:sldLayoutId id="2147485185" r:id="rId2"/>
    <p:sldLayoutId id="2147485186" r:id="rId3"/>
    <p:sldLayoutId id="2147485187" r:id="rId4"/>
    <p:sldLayoutId id="2147485188" r:id="rId5"/>
    <p:sldLayoutId id="2147485229" r:id="rId6"/>
    <p:sldLayoutId id="2147485230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78861" y="6296882"/>
            <a:ext cx="6319740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BF4EB62-0136-7F66-DDA2-95F64C7DAB57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960967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0CC6A9-8ED5-F0D9-5429-DAD0F36C2E9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2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0" r:id="rId1"/>
    <p:sldLayoutId id="2147485191" r:id="rId2"/>
    <p:sldLayoutId id="2147485192" r:id="rId3"/>
    <p:sldLayoutId id="2147485193" r:id="rId4"/>
    <p:sldLayoutId id="2147485194" r:id="rId5"/>
    <p:sldLayoutId id="2147485221" r:id="rId6"/>
    <p:sldLayoutId id="2147485222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simplifyhealthcare/" TargetMode="External"/><Relationship Id="rId13" Type="http://schemas.openxmlformats.org/officeDocument/2006/relationships/image" Target="../media/image51.svg"/><Relationship Id="rId3" Type="http://schemas.openxmlformats.org/officeDocument/2006/relationships/image" Target="../media/image44.png"/><Relationship Id="rId7" Type="http://schemas.openxmlformats.org/officeDocument/2006/relationships/image" Target="../media/image47.svg"/><Relationship Id="rId12" Type="http://schemas.openxmlformats.org/officeDocument/2006/relationships/image" Target="../media/image50.png"/><Relationship Id="rId2" Type="http://schemas.openxmlformats.org/officeDocument/2006/relationships/hyperlink" Target="https://www.youtube.com/channel/UCu15zsbJUV0L006eXhZOf5Q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6.png"/><Relationship Id="rId11" Type="http://schemas.openxmlformats.org/officeDocument/2006/relationships/hyperlink" Target="https://twitter.com/simplifyhcare" TargetMode="External"/><Relationship Id="rId5" Type="http://schemas.openxmlformats.org/officeDocument/2006/relationships/hyperlink" Target="https://www.instagram.com/simplifyhcare" TargetMode="External"/><Relationship Id="rId10" Type="http://schemas.openxmlformats.org/officeDocument/2006/relationships/image" Target="../media/image49.svg"/><Relationship Id="rId4" Type="http://schemas.openxmlformats.org/officeDocument/2006/relationships/image" Target="../media/image45.svg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94CD-9D3B-92C0-52AA-B593F4A4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7992" y="1842004"/>
            <a:ext cx="5939832" cy="301143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Design Pattern : </a:t>
            </a:r>
            <a:r>
              <a:rPr lang="en-IN" b="1" dirty="0"/>
              <a:t>Memento</a:t>
            </a:r>
            <a:br>
              <a:rPr lang="en-IN" b="1" dirty="0"/>
            </a:br>
            <a:br>
              <a:rPr lang="en-US" b="1" dirty="0"/>
            </a:br>
            <a:r>
              <a:rPr lang="en-US" sz="2000" b="1" dirty="0"/>
              <a:t>Name -</a:t>
            </a:r>
            <a:r>
              <a:rPr lang="en-US" sz="2000" b="1" dirty="0">
                <a:solidFill>
                  <a:schemeClr val="bg2">
                    <a:lumMod val="90000"/>
                  </a:schemeClr>
                </a:solidFill>
              </a:rPr>
              <a:t>Rajas Hemant 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Doshi</a:t>
            </a:r>
            <a:br>
              <a:rPr lang="en-US" sz="2000" dirty="0">
                <a:solidFill>
                  <a:schemeClr val="bg2">
                    <a:lumMod val="90000"/>
                  </a:schemeClr>
                </a:solidFill>
              </a:rPr>
            </a:br>
            <a:endParaRPr lang="en-IN" sz="20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D48B-7F45-CAA4-F784-6B0968E8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440" y="3870959"/>
            <a:ext cx="10515600" cy="120861"/>
          </a:xfrm>
        </p:spPr>
        <p:txBody>
          <a:bodyPr>
            <a:noAutofit/>
          </a:bodyPr>
          <a:lstStyle/>
          <a:p>
            <a:pPr algn="l"/>
            <a:br>
              <a:rPr lang="en-IN" sz="2400" dirty="0"/>
            </a:b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6D2CD7-1C25-93F8-8EA3-E99930E51820}"/>
              </a:ext>
            </a:extLst>
          </p:cNvPr>
          <p:cNvSpPr txBox="1"/>
          <p:nvPr/>
        </p:nvSpPr>
        <p:spPr>
          <a:xfrm>
            <a:off x="2104829" y="906904"/>
            <a:ext cx="88424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GB" sz="4000" dirty="0" err="1">
                <a:solidFill>
                  <a:schemeClr val="bg1">
                    <a:lumMod val="65000"/>
                  </a:schemeClr>
                </a:solidFill>
              </a:rPr>
              <a:t>Behavioral</a:t>
            </a:r>
            <a:r>
              <a:rPr lang="en-GB" sz="4000" dirty="0">
                <a:solidFill>
                  <a:schemeClr val="bg1">
                    <a:lumMod val="65000"/>
                  </a:schemeClr>
                </a:solidFill>
              </a:rPr>
              <a:t> Design Patterns: Memento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ADB9DC-F862-EDFA-434B-279686869510}"/>
              </a:ext>
            </a:extLst>
          </p:cNvPr>
          <p:cNvSpPr txBox="1"/>
          <p:nvPr/>
        </p:nvSpPr>
        <p:spPr>
          <a:xfrm>
            <a:off x="4562273" y="5243210"/>
            <a:ext cx="455254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>
                    <a:lumMod val="65000"/>
                  </a:schemeClr>
                </a:solidFill>
              </a:rPr>
              <a:t>Save and Restore Object States</a:t>
            </a:r>
          </a:p>
          <a:p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Reverting operations in the editor">
            <a:extLst>
              <a:ext uri="{FF2B5EF4-FFF2-40B4-BE49-F238E27FC236}">
                <a16:creationId xmlns:a16="http://schemas.microsoft.com/office/drawing/2014/main" id="{39F9D659-B803-06C2-1801-142CDC88B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837" y="1877245"/>
            <a:ext cx="8103610" cy="310351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43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872433EA-B0B7-471D-ED87-475951E65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1" y="408125"/>
            <a:ext cx="11534776" cy="632882"/>
          </a:xfrm>
        </p:spPr>
        <p:txBody>
          <a:bodyPr anchor="t">
            <a:normAutofit/>
          </a:bodyPr>
          <a:lstStyle/>
          <a:p>
            <a:pPr algn="ctr"/>
            <a:r>
              <a:rPr lang="en-IN" sz="3200" b="1" dirty="0"/>
              <a:t>Overview</a:t>
            </a:r>
            <a:endParaRPr lang="en-US" sz="3200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DC2A4E7D-3415-C7F6-10B9-EB27933F9E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838306"/>
              </p:ext>
            </p:extLst>
          </p:nvPr>
        </p:nvGraphicFramePr>
        <p:xfrm>
          <a:off x="328612" y="1191245"/>
          <a:ext cx="11534775" cy="4692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037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3600EEA-E039-E604-796B-9D43D5AD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4476"/>
            <a:ext cx="12192000" cy="455833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IN" sz="3600" b="1" dirty="0"/>
              <a:t>Problem</a:t>
            </a:r>
            <a:br>
              <a:rPr lang="en-IN" sz="2200" dirty="0"/>
            </a:br>
            <a:endParaRPr lang="en-IN" sz="2200" dirty="0"/>
          </a:p>
        </p:txBody>
      </p:sp>
      <p:graphicFrame>
        <p:nvGraphicFramePr>
          <p:cNvPr id="27" name="Content Placeholder 10">
            <a:extLst>
              <a:ext uri="{FF2B5EF4-FFF2-40B4-BE49-F238E27FC236}">
                <a16:creationId xmlns:a16="http://schemas.microsoft.com/office/drawing/2014/main" id="{80FA8656-ED0A-BC80-BB91-01DFA036FC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498165"/>
              </p:ext>
            </p:extLst>
          </p:nvPr>
        </p:nvGraphicFramePr>
        <p:xfrm>
          <a:off x="328612" y="1313234"/>
          <a:ext cx="11534776" cy="3725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723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AE27-7E6D-EDBF-BCB8-7136FC94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766" y="396634"/>
            <a:ext cx="3484881" cy="883526"/>
          </a:xfrm>
        </p:spPr>
        <p:txBody>
          <a:bodyPr anchor="t">
            <a:normAutofit/>
          </a:bodyPr>
          <a:lstStyle/>
          <a:p>
            <a:r>
              <a:rPr lang="en-GB" dirty="0"/>
              <a:t>Solution</a:t>
            </a:r>
            <a:endParaRPr lang="en-IN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63C8C085-8259-38F2-7E47-AC5955AB981E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1299969408"/>
              </p:ext>
            </p:extLst>
          </p:nvPr>
        </p:nvGraphicFramePr>
        <p:xfrm>
          <a:off x="4756958" y="431574"/>
          <a:ext cx="7126715" cy="5513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633EAF1-762A-11BC-524F-450B4A9A6EDA}"/>
              </a:ext>
            </a:extLst>
          </p:cNvPr>
          <p:cNvSpPr txBox="1"/>
          <p:nvPr/>
        </p:nvSpPr>
        <p:spPr>
          <a:xfrm>
            <a:off x="5868786" y="3028890"/>
            <a:ext cx="1629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Components</a:t>
            </a:r>
            <a:endParaRPr lang="en-IN" sz="2000" dirty="0"/>
          </a:p>
        </p:txBody>
      </p:sp>
      <p:pic>
        <p:nvPicPr>
          <p:cNvPr id="2052" name="Picture 4" descr="The originator has full access to the memento, whereas the caretaker can only access the metadata">
            <a:extLst>
              <a:ext uri="{FF2B5EF4-FFF2-40B4-BE49-F238E27FC236}">
                <a16:creationId xmlns:a16="http://schemas.microsoft.com/office/drawing/2014/main" id="{9F2F4E25-F2DC-D847-840F-04110E6A8E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17" y="931026"/>
            <a:ext cx="4002128" cy="512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43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C64F-968D-7707-0900-554C557CE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894" y="2900311"/>
            <a:ext cx="6281651" cy="2801389"/>
          </a:xfrm>
        </p:spPr>
        <p:txBody>
          <a:bodyPr>
            <a:normAutofit fontScale="90000"/>
          </a:bodyPr>
          <a:lstStyle/>
          <a:p>
            <a:r>
              <a:rPr lang="en-GB" sz="2400" dirty="0"/>
              <a:t>Originator ↔ Memento ↔ Caretaker.</a:t>
            </a:r>
            <a:br>
              <a:rPr lang="en-GB" sz="3200" dirty="0"/>
            </a:br>
            <a:br>
              <a:rPr lang="en-GB" sz="3200" dirty="0"/>
            </a:br>
            <a:r>
              <a:rPr lang="en-GB" sz="2400" dirty="0"/>
              <a:t>Key Relationships: </a:t>
            </a:r>
            <a:br>
              <a:rPr lang="en-GB" sz="2400" dirty="0"/>
            </a:br>
            <a:r>
              <a:rPr lang="en-GB" sz="2400" dirty="0"/>
              <a:t>Originator fully accesses Memento.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Caretaker uses Memento through a restricted interface.</a:t>
            </a:r>
            <a:br>
              <a:rPr lang="en-GB" sz="2400" dirty="0"/>
            </a:br>
            <a:endParaRPr lang="en-IN" sz="2400" dirty="0"/>
          </a:p>
        </p:txBody>
      </p:sp>
      <p:pic>
        <p:nvPicPr>
          <p:cNvPr id="5" name="Picture 2" descr="Memento based on nested classes">
            <a:extLst>
              <a:ext uri="{FF2B5EF4-FFF2-40B4-BE49-F238E27FC236}">
                <a16:creationId xmlns:a16="http://schemas.microsoft.com/office/drawing/2014/main" id="{330D7774-28D7-3273-CBF2-3555E731D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081" y="81410"/>
            <a:ext cx="10424158" cy="562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05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F7D4E0-B626-B829-C22B-F7633AA9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2651"/>
            <a:ext cx="10515600" cy="91244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0EBC3-FC48-8525-A1B8-08D84C429404}"/>
              </a:ext>
            </a:extLst>
          </p:cNvPr>
          <p:cNvSpPr txBox="1"/>
          <p:nvPr/>
        </p:nvSpPr>
        <p:spPr>
          <a:xfrm>
            <a:off x="4956377" y="4529988"/>
            <a:ext cx="2279247" cy="40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35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11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CONNECT WITH US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C0B146-41E4-AE8A-0111-5DCD03D805F9}"/>
              </a:ext>
            </a:extLst>
          </p:cNvPr>
          <p:cNvGrpSpPr/>
          <p:nvPr/>
        </p:nvGrpSpPr>
        <p:grpSpPr>
          <a:xfrm>
            <a:off x="1491526" y="2331833"/>
            <a:ext cx="8878978" cy="1028443"/>
            <a:chOff x="1711625" y="2321673"/>
            <a:chExt cx="8878978" cy="102844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0C7CA8-CDC0-8A32-3F5D-54D4CA07612E}"/>
                </a:ext>
              </a:extLst>
            </p:cNvPr>
            <p:cNvSpPr txBox="1"/>
            <p:nvPr/>
          </p:nvSpPr>
          <p:spPr>
            <a:xfrm>
              <a:off x="1711625" y="2324194"/>
              <a:ext cx="3355323" cy="102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(844) 720-6678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info@simplifyhealthcare.com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simplifyhealthcare.com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2E7442-400C-EA04-4607-A6D8DD3852FF}"/>
                </a:ext>
              </a:extLst>
            </p:cNvPr>
            <p:cNvSpPr txBox="1"/>
            <p:nvPr/>
          </p:nvSpPr>
          <p:spPr>
            <a:xfrm>
              <a:off x="5267389" y="2321673"/>
              <a:ext cx="5323214" cy="1005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 Healthcare</a:t>
              </a:r>
            </a:p>
            <a:p>
              <a:pPr>
                <a:spcAft>
                  <a:spcPts val="800"/>
                </a:spcAft>
              </a:pPr>
              <a:r>
                <a:rPr lang="en-IN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U.S.: 600 N Commons Drive, Suite 110, Aurora, IL 60504</a:t>
              </a:r>
            </a:p>
            <a:p>
              <a:pPr>
                <a:spcAft>
                  <a:spcPts val="800"/>
                </a:spcAft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India: </a:t>
              </a:r>
              <a:r>
                <a:rPr lang="en-GB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401/402, 4th Floor, Pentagon P-2, Magarpatta City, Pune 411013</a:t>
              </a:r>
              <a:endParaRPr lang="en-IN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1691AC-D100-9075-DC70-15B10995928C}"/>
                </a:ext>
              </a:extLst>
            </p:cNvPr>
            <p:cNvCxnSpPr>
              <a:cxnSpLocks/>
            </p:cNvCxnSpPr>
            <p:nvPr/>
          </p:nvCxnSpPr>
          <p:spPr>
            <a:xfrm>
              <a:off x="5175442" y="2417954"/>
              <a:ext cx="0" cy="8357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E45BCF-F5CC-87C4-9036-C7D0CA651C1F}"/>
              </a:ext>
            </a:extLst>
          </p:cNvPr>
          <p:cNvGrpSpPr/>
          <p:nvPr/>
        </p:nvGrpSpPr>
        <p:grpSpPr>
          <a:xfrm>
            <a:off x="2547387" y="5075409"/>
            <a:ext cx="7214187" cy="460858"/>
            <a:chOff x="2547387" y="5075409"/>
            <a:chExt cx="7214187" cy="46085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0CE78F-75C0-8E70-6153-1DAA2148033C}"/>
                </a:ext>
              </a:extLst>
            </p:cNvPr>
            <p:cNvGrpSpPr/>
            <p:nvPr/>
          </p:nvGrpSpPr>
          <p:grpSpPr>
            <a:xfrm>
              <a:off x="4697757" y="5075409"/>
              <a:ext cx="1394706" cy="460858"/>
              <a:chOff x="4443635" y="5075409"/>
              <a:chExt cx="1394706" cy="46085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A0581DD-084E-EBE9-F3BC-5A8A59F8EA14}"/>
                  </a:ext>
                </a:extLst>
              </p:cNvPr>
              <p:cNvGrpSpPr/>
              <p:nvPr/>
            </p:nvGrpSpPr>
            <p:grpSpPr>
              <a:xfrm>
                <a:off x="4443635" y="5075409"/>
                <a:ext cx="460858" cy="460858"/>
                <a:chOff x="4451255" y="5075409"/>
                <a:chExt cx="460858" cy="460858"/>
              </a:xfrm>
            </p:grpSpPr>
            <p:sp>
              <p:nvSpPr>
                <p:cNvPr id="33" name="Oval 32">
                  <a:hlinkClick r:id="rId2"/>
                  <a:extLst>
                    <a:ext uri="{FF2B5EF4-FFF2-40B4-BE49-F238E27FC236}">
                      <a16:creationId xmlns:a16="http://schemas.microsoft.com/office/drawing/2014/main" id="{EF18A42C-AF9F-716B-D271-C792B0243435}"/>
                    </a:ext>
                  </a:extLst>
                </p:cNvPr>
                <p:cNvSpPr/>
                <p:nvPr/>
              </p:nvSpPr>
              <p:spPr>
                <a:xfrm>
                  <a:off x="445125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34" name="Graphic 33">
                  <a:hlinkClick r:id="rId2"/>
                  <a:extLst>
                    <a:ext uri="{FF2B5EF4-FFF2-40B4-BE49-F238E27FC236}">
                      <a16:creationId xmlns:a16="http://schemas.microsoft.com/office/drawing/2014/main" id="{F18A5029-3794-C8D5-84A9-2C762DFEF9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34418" y="5208173"/>
                  <a:ext cx="294532" cy="201662"/>
                </a:xfrm>
                <a:prstGeom prst="rect">
                  <a:avLst/>
                </a:prstGeom>
              </p:spPr>
            </p:pic>
          </p:grpSp>
          <p:sp>
            <p:nvSpPr>
              <p:cNvPr id="31" name="TextBox 30">
                <a:hlinkClick r:id="rId2"/>
                <a:extLst>
                  <a:ext uri="{FF2B5EF4-FFF2-40B4-BE49-F238E27FC236}">
                    <a16:creationId xmlns:a16="http://schemas.microsoft.com/office/drawing/2014/main" id="{72101909-1AE5-A27B-4663-5A64475E0A05}"/>
                  </a:ext>
                </a:extLst>
              </p:cNvPr>
              <p:cNvSpPr txBox="1"/>
              <p:nvPr/>
            </p:nvSpPr>
            <p:spPr>
              <a:xfrm>
                <a:off x="4896768" y="5133015"/>
                <a:ext cx="9415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YouTube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3A3474-09E4-FCD2-72AF-4FBC2260E5DC}"/>
                </a:ext>
              </a:extLst>
            </p:cNvPr>
            <p:cNvGrpSpPr/>
            <p:nvPr/>
          </p:nvGrpSpPr>
          <p:grpSpPr>
            <a:xfrm>
              <a:off x="8251034" y="5075409"/>
              <a:ext cx="1510540" cy="460858"/>
              <a:chOff x="8178165" y="5075409"/>
              <a:chExt cx="1510540" cy="46085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86CAB8E-12F3-81D9-2140-4F24505E3460}"/>
                  </a:ext>
                </a:extLst>
              </p:cNvPr>
              <p:cNvGrpSpPr/>
              <p:nvPr/>
            </p:nvGrpSpPr>
            <p:grpSpPr>
              <a:xfrm>
                <a:off x="8178165" y="5075409"/>
                <a:ext cx="460858" cy="460858"/>
                <a:chOff x="8178165" y="5075409"/>
                <a:chExt cx="460858" cy="460858"/>
              </a:xfrm>
            </p:grpSpPr>
            <p:sp>
              <p:nvSpPr>
                <p:cNvPr id="28" name="Oval 27">
                  <a:hlinkClick r:id="rId5"/>
                  <a:extLst>
                    <a:ext uri="{FF2B5EF4-FFF2-40B4-BE49-F238E27FC236}">
                      <a16:creationId xmlns:a16="http://schemas.microsoft.com/office/drawing/2014/main" id="{BD9662ED-F888-7E04-C7E9-C88762D9442A}"/>
                    </a:ext>
                  </a:extLst>
                </p:cNvPr>
                <p:cNvSpPr/>
                <p:nvPr/>
              </p:nvSpPr>
              <p:spPr>
                <a:xfrm>
                  <a:off x="817816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9" name="Graphic 28">
                  <a:hlinkClick r:id="rId5"/>
                  <a:extLst>
                    <a:ext uri="{FF2B5EF4-FFF2-40B4-BE49-F238E27FC236}">
                      <a16:creationId xmlns:a16="http://schemas.microsoft.com/office/drawing/2014/main" id="{4A1461AF-75E2-CBA6-B646-75908A51D4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1444" y="5178688"/>
                  <a:ext cx="254300" cy="254300"/>
                </a:xfrm>
                <a:prstGeom prst="rect">
                  <a:avLst/>
                </a:prstGeom>
              </p:spPr>
            </p:pic>
          </p:grpSp>
          <p:sp>
            <p:nvSpPr>
              <p:cNvPr id="26" name="TextBox 25">
                <a:hlinkClick r:id="rId5"/>
                <a:extLst>
                  <a:ext uri="{FF2B5EF4-FFF2-40B4-BE49-F238E27FC236}">
                    <a16:creationId xmlns:a16="http://schemas.microsoft.com/office/drawing/2014/main" id="{C284126F-FA88-748E-2D0C-50D0423C464C}"/>
                  </a:ext>
                </a:extLst>
              </p:cNvPr>
              <p:cNvSpPr txBox="1"/>
              <p:nvPr/>
            </p:nvSpPr>
            <p:spPr>
              <a:xfrm>
                <a:off x="8607488" y="5136561"/>
                <a:ext cx="108121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Instagram 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88A10D-D244-9F93-7D75-C77ADA8E6BC3}"/>
                </a:ext>
              </a:extLst>
            </p:cNvPr>
            <p:cNvGrpSpPr/>
            <p:nvPr/>
          </p:nvGrpSpPr>
          <p:grpSpPr>
            <a:xfrm>
              <a:off x="2547387" y="5075409"/>
              <a:ext cx="1417630" cy="460858"/>
              <a:chOff x="2520238" y="5075409"/>
              <a:chExt cx="1417630" cy="460858"/>
            </a:xfrm>
          </p:grpSpPr>
          <p:sp>
            <p:nvSpPr>
              <p:cNvPr id="18" name="TextBox 17">
                <a:hlinkClick r:id="rId8"/>
                <a:extLst>
                  <a:ext uri="{FF2B5EF4-FFF2-40B4-BE49-F238E27FC236}">
                    <a16:creationId xmlns:a16="http://schemas.microsoft.com/office/drawing/2014/main" id="{8A18A35F-C0FE-65BB-3EE7-49CE159FA8B4}"/>
                  </a:ext>
                </a:extLst>
              </p:cNvPr>
              <p:cNvSpPr txBox="1"/>
              <p:nvPr/>
            </p:nvSpPr>
            <p:spPr>
              <a:xfrm>
                <a:off x="2913078" y="5136561"/>
                <a:ext cx="102479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i="0" dirty="0">
                    <a:solidFill>
                      <a:srgbClr val="000000"/>
                    </a:solidFill>
                    <a:effectLst/>
                  </a:rPr>
                  <a:t>LinkedIn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DA31B73-083F-6B90-12EF-26D85E4403EB}"/>
                  </a:ext>
                </a:extLst>
              </p:cNvPr>
              <p:cNvGrpSpPr/>
              <p:nvPr/>
            </p:nvGrpSpPr>
            <p:grpSpPr>
              <a:xfrm>
                <a:off x="2520238" y="5075409"/>
                <a:ext cx="460858" cy="460858"/>
                <a:chOff x="2504998" y="5075409"/>
                <a:chExt cx="460858" cy="460858"/>
              </a:xfrm>
            </p:grpSpPr>
            <p:sp>
              <p:nvSpPr>
                <p:cNvPr id="21" name="Oval 20">
                  <a:hlinkClick r:id="rId8"/>
                  <a:extLst>
                    <a:ext uri="{FF2B5EF4-FFF2-40B4-BE49-F238E27FC236}">
                      <a16:creationId xmlns:a16="http://schemas.microsoft.com/office/drawing/2014/main" id="{071444CA-C176-932B-C0A4-9E9988268F89}"/>
                    </a:ext>
                  </a:extLst>
                </p:cNvPr>
                <p:cNvSpPr/>
                <p:nvPr/>
              </p:nvSpPr>
              <p:spPr>
                <a:xfrm>
                  <a:off x="2504998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4" name="Graphic 23">
                  <a:hlinkClick r:id="rId8"/>
                  <a:extLst>
                    <a:ext uri="{FF2B5EF4-FFF2-40B4-BE49-F238E27FC236}">
                      <a16:creationId xmlns:a16="http://schemas.microsoft.com/office/drawing/2014/main" id="{29E1AE86-E429-1736-B3A3-5293F29C50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20737" y="5187606"/>
                  <a:ext cx="240372" cy="2364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44DE154-2569-0A4D-5033-CC20050814D0}"/>
                </a:ext>
              </a:extLst>
            </p:cNvPr>
            <p:cNvGrpSpPr/>
            <p:nvPr/>
          </p:nvGrpSpPr>
          <p:grpSpPr>
            <a:xfrm>
              <a:off x="6825203" y="5075409"/>
              <a:ext cx="693090" cy="460858"/>
              <a:chOff x="6359412" y="5075409"/>
              <a:chExt cx="693090" cy="460858"/>
            </a:xfrm>
          </p:grpSpPr>
          <p:sp>
            <p:nvSpPr>
              <p:cNvPr id="12" name="TextBox 11">
                <a:hlinkClick r:id="rId11"/>
                <a:extLst>
                  <a:ext uri="{FF2B5EF4-FFF2-40B4-BE49-F238E27FC236}">
                    <a16:creationId xmlns:a16="http://schemas.microsoft.com/office/drawing/2014/main" id="{DC8BDB5E-EC6E-42E5-4E20-E1A5A89DA42A}"/>
                  </a:ext>
                </a:extLst>
              </p:cNvPr>
              <p:cNvSpPr txBox="1"/>
              <p:nvPr/>
            </p:nvSpPr>
            <p:spPr>
              <a:xfrm>
                <a:off x="6792028" y="5136561"/>
                <a:ext cx="26047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BC03663-D26D-7D40-9BB0-4C99B2BDA9C5}"/>
                  </a:ext>
                </a:extLst>
              </p:cNvPr>
              <p:cNvGrpSpPr/>
              <p:nvPr/>
            </p:nvGrpSpPr>
            <p:grpSpPr>
              <a:xfrm>
                <a:off x="6359412" y="5075409"/>
                <a:ext cx="460858" cy="460858"/>
                <a:chOff x="6369572" y="5075409"/>
                <a:chExt cx="460858" cy="460858"/>
              </a:xfrm>
            </p:grpSpPr>
            <p:sp>
              <p:nvSpPr>
                <p:cNvPr id="15" name="Oval 14">
                  <a:hlinkClick r:id="rId11"/>
                  <a:extLst>
                    <a:ext uri="{FF2B5EF4-FFF2-40B4-BE49-F238E27FC236}">
                      <a16:creationId xmlns:a16="http://schemas.microsoft.com/office/drawing/2014/main" id="{131673FD-2F53-0A6C-4083-475B35D7C9B3}"/>
                    </a:ext>
                  </a:extLst>
                </p:cNvPr>
                <p:cNvSpPr/>
                <p:nvPr/>
              </p:nvSpPr>
              <p:spPr>
                <a:xfrm>
                  <a:off x="6369572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7" name="Graphic 16">
                  <a:hlinkClick r:id="rId11"/>
                  <a:extLst>
                    <a:ext uri="{FF2B5EF4-FFF2-40B4-BE49-F238E27FC236}">
                      <a16:creationId xmlns:a16="http://schemas.microsoft.com/office/drawing/2014/main" id="{21BAD192-E587-2C7E-C2A9-51B75F8E66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69764" y="5184342"/>
                  <a:ext cx="260474" cy="24299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79413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Simplify-Healthcare-EXTERNAL-2020%20%5bNEW%5d">
  <a:themeElements>
    <a:clrScheme name="Custom 3">
      <a:dk1>
        <a:srgbClr val="013668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456A67E-F849-432F-ADEF-C503FB0DE445}"/>
    </a:ext>
  </a:extLst>
</a:theme>
</file>

<file path=ppt/theme/theme10.xml><?xml version="1.0" encoding="utf-8"?>
<a:theme xmlns:a="http://schemas.openxmlformats.org/drawingml/2006/main" name="Experien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1D4FDC96-7D63-444B-B63C-EDD22D3B4BEE}"/>
    </a:ext>
  </a:extLst>
</a:theme>
</file>

<file path=ppt/theme/theme11.xml><?xml version="1.0" encoding="utf-8"?>
<a:theme xmlns:a="http://schemas.openxmlformats.org/drawingml/2006/main" name="Claim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2DEEF2F-3299-468A-83FA-145F686757F0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F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B9D1D98-97CB-4B71-96A5-EE0EA728875C}"/>
    </a:ext>
  </a:extLst>
</a:theme>
</file>

<file path=ppt/theme/theme3.xml><?xml version="1.0" encoding="utf-8"?>
<a:theme xmlns:a="http://schemas.openxmlformats.org/drawingml/2006/main" name="Benefit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3CF6CD24-9E8D-45A4-829A-E51B98EDA912}"/>
    </a:ext>
  </a:extLst>
</a:theme>
</file>

<file path=ppt/theme/theme4.xml><?xml version="1.0" encoding="utf-8"?>
<a:theme xmlns:a="http://schemas.openxmlformats.org/drawingml/2006/main" name="Benefits1.ACA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92FDCB44-7444-46A6-B49E-0132A230A1E1}"/>
    </a:ext>
  </a:extLst>
</a:theme>
</file>

<file path=ppt/theme/theme5.xml><?xml version="1.0" encoding="utf-8"?>
<a:theme xmlns:a="http://schemas.openxmlformats.org/drawingml/2006/main" name="Benefits1.Group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199B65F-52C6-477F-931D-D78656A1955C}"/>
    </a:ext>
  </a:extLst>
</a:theme>
</file>

<file path=ppt/theme/theme6.xml><?xml version="1.0" encoding="utf-8"?>
<a:theme xmlns:a="http://schemas.openxmlformats.org/drawingml/2006/main" name="Benefits1.Medicare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7588A152-B16D-4702-8602-19973E1B3235}"/>
    </a:ext>
  </a:extLst>
</a:theme>
</file>

<file path=ppt/theme/theme7.xml><?xml version="1.0" encoding="utf-8"?>
<a:theme xmlns:a="http://schemas.openxmlformats.org/drawingml/2006/main" name="Benefits1.Medicaid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DE463613-51F8-43C4-862D-BD29D8F2550D}"/>
    </a:ext>
  </a:extLst>
</a:theme>
</file>

<file path=ppt/theme/theme8.xml><?xml version="1.0" encoding="utf-8"?>
<a:theme xmlns:a="http://schemas.openxmlformats.org/drawingml/2006/main" name="Provider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2AAA809-DA02-473F-8E50-D8072AF1C24B}"/>
    </a:ext>
  </a:extLst>
</a:theme>
</file>

<file path=ppt/theme/theme9.xml><?xml version="1.0" encoding="utf-8"?>
<a:theme xmlns:a="http://schemas.openxmlformats.org/drawingml/2006/main" name="Servi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A1A2D385-1370-4DED-A1A7-7B796A32EC0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94bbef5-940d-4b6a-b370-f1a0fe60494b">
      <Terms xmlns="http://schemas.microsoft.com/office/infopath/2007/PartnerControls"/>
    </lcf76f155ced4ddcb4097134ff3c332f>
    <TaxCatchAll xmlns="230ac05f-cdfc-4a33-a344-43aea5a182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4053B617F2874B9E19DB82196D111A" ma:contentTypeVersion="18" ma:contentTypeDescription="Create a new document." ma:contentTypeScope="" ma:versionID="5e740a9fbbdfa56ff9d9b7e2e480880c">
  <xsd:schema xmlns:xsd="http://www.w3.org/2001/XMLSchema" xmlns:xs="http://www.w3.org/2001/XMLSchema" xmlns:p="http://schemas.microsoft.com/office/2006/metadata/properties" xmlns:ns2="f94bbef5-940d-4b6a-b370-f1a0fe60494b" xmlns:ns3="265b25eb-dcb0-480c-a9eb-8e2a9c6ec334" xmlns:ns4="230ac05f-cdfc-4a33-a344-43aea5a182b7" targetNamespace="http://schemas.microsoft.com/office/2006/metadata/properties" ma:root="true" ma:fieldsID="e07780f38d255f04b8761cf989680e9a" ns2:_="" ns3:_="" ns4:_="">
    <xsd:import namespace="f94bbef5-940d-4b6a-b370-f1a0fe60494b"/>
    <xsd:import namespace="265b25eb-dcb0-480c-a9eb-8e2a9c6ec334"/>
    <xsd:import namespace="230ac05f-cdfc-4a33-a344-43aea5a182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4bbef5-940d-4b6a-b370-f1a0fe6049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74ce155-c195-4c58-b373-b1ad4c0f5d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5b25eb-dcb0-480c-a9eb-8e2a9c6ec33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ac05f-cdfc-4a33-a344-43aea5a182b7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80589cf1-9869-4a35-8fe6-786a08bd6975}" ma:internalName="TaxCatchAll" ma:showField="CatchAllData" ma:web="230ac05f-cdfc-4a33-a344-43aea5a182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2B5430-F9DC-4C21-8E6E-2951643048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545A13-B5D3-4572-A539-F7864BA665FD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230ac05f-cdfc-4a33-a344-43aea5a182b7"/>
    <ds:schemaRef ds:uri="265b25eb-dcb0-480c-a9eb-8e2a9c6ec334"/>
    <ds:schemaRef ds:uri="f94bbef5-940d-4b6a-b370-f1a0fe60494b"/>
  </ds:schemaRefs>
</ds:datastoreItem>
</file>

<file path=customXml/itemProps3.xml><?xml version="1.0" encoding="utf-8"?>
<ds:datastoreItem xmlns:ds="http://schemas.openxmlformats.org/officeDocument/2006/customXml" ds:itemID="{C1DC5CDB-FCDD-4A6D-9C92-1A12AEFD8A01}">
  <ds:schemaRefs>
    <ds:schemaRef ds:uri="230ac05f-cdfc-4a33-a344-43aea5a182b7"/>
    <ds:schemaRef ds:uri="265b25eb-dcb0-480c-a9eb-8e2a9c6ec334"/>
    <ds:schemaRef ds:uri="f94bbef5-940d-4b6a-b370-f1a0fe6049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MS PowerPoint Template-2024</Template>
  <TotalTime>382</TotalTime>
  <Words>245</Words>
  <Application>Microsoft Office PowerPoint</Application>
  <PresentationFormat>Widescreen</PresentationFormat>
  <Paragraphs>48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7</vt:i4>
      </vt:variant>
    </vt:vector>
  </HeadingPairs>
  <TitlesOfParts>
    <vt:vector size="23" baseType="lpstr">
      <vt:lpstr>Arial</vt:lpstr>
      <vt:lpstr>Calibri</vt:lpstr>
      <vt:lpstr>Courier New</vt:lpstr>
      <vt:lpstr>Roboto Slab</vt:lpstr>
      <vt:lpstr>Wingdings</vt:lpstr>
      <vt:lpstr>3_Simplify-Healthcare-EXTERNAL-2020%20%5bNEW%5d</vt:lpstr>
      <vt:lpstr>SAF</vt:lpstr>
      <vt:lpstr>Benefits1</vt:lpstr>
      <vt:lpstr>Benefits1.ACA</vt:lpstr>
      <vt:lpstr>Benefits1.Group</vt:lpstr>
      <vt:lpstr>Benefits1.Medicare</vt:lpstr>
      <vt:lpstr>Benefits1.Medicaid</vt:lpstr>
      <vt:lpstr>Provider1</vt:lpstr>
      <vt:lpstr>Service1</vt:lpstr>
      <vt:lpstr>Experience1</vt:lpstr>
      <vt:lpstr>Claims1</vt:lpstr>
      <vt:lpstr>Design Pattern : Memento  Name -Rajas Hemant Doshi </vt:lpstr>
      <vt:lpstr> </vt:lpstr>
      <vt:lpstr>Overview</vt:lpstr>
      <vt:lpstr>Problem </vt:lpstr>
      <vt:lpstr>Solution</vt:lpstr>
      <vt:lpstr>Originator ↔ Memento ↔ Caretaker.  Key Relationships:  Originator fully accesses Memento.  Caretaker uses Memento through a restricted interface.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Adatkar</dc:creator>
  <cp:lastModifiedBy>Rajas Doshi</cp:lastModifiedBy>
  <cp:revision>5</cp:revision>
  <dcterms:created xsi:type="dcterms:W3CDTF">2024-12-10T10:20:32Z</dcterms:created>
  <dcterms:modified xsi:type="dcterms:W3CDTF">2024-12-11T11:25:15Z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0x010100394053B617F2874B9E19DB82196D111A</vt:lpwstr>
  </property>
  <property fmtid="{D5CDD505-2E9C-101B-9397-08002B2CF9AE}" pid="3" name="AuthorIds_UIVersion_512">
    <vt:lpwstr>6</vt:lpwstr>
  </property>
  <property fmtid="{D5CDD505-2E9C-101B-9397-08002B2CF9AE}" pid="4" name="AuthorIds_UIVersion_1024">
    <vt:lpwstr>6</vt:lpwstr>
  </property>
  <property fmtid="{D5CDD505-2E9C-101B-9397-08002B2CF9AE}" pid="5" name="MediaServiceImageTags">
    <vt:lpwstr/>
  </property>
</Properties>
</file>