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4"/>
  </p:notesMasterIdLst>
  <p:handoutMasterIdLst>
    <p:handoutMasterId r:id="rId25"/>
  </p:handoutMasterIdLst>
  <p:sldIdLst>
    <p:sldId id="664" r:id="rId15"/>
    <p:sldId id="665" r:id="rId16"/>
    <p:sldId id="780" r:id="rId17"/>
    <p:sldId id="781" r:id="rId18"/>
    <p:sldId id="667" r:id="rId19"/>
    <p:sldId id="669" r:id="rId20"/>
    <p:sldId id="671" r:id="rId21"/>
    <p:sldId id="673" r:id="rId22"/>
    <p:sldId id="6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6EEA5-C304-4656-AFC0-A8C8C49003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5A823-566F-4762-9617-D91722354B44}">
      <dgm:prSet/>
      <dgm:spPr/>
      <dgm:t>
        <a:bodyPr/>
        <a:lstStyle/>
        <a:p>
          <a:r>
            <a:rPr lang="en-US" b="0" i="0" baseline="0"/>
            <a:t>The </a:t>
          </a:r>
          <a:r>
            <a:rPr lang="en-US" b="1" i="0" baseline="0"/>
            <a:t>Decorator</a:t>
          </a:r>
          <a:r>
            <a:rPr lang="en-US" b="0" i="0" baseline="0"/>
            <a:t> design pattern is a </a:t>
          </a:r>
          <a:r>
            <a:rPr lang="en-US" b="1" i="0" baseline="0"/>
            <a:t>structural pattern</a:t>
          </a:r>
          <a:r>
            <a:rPr lang="en-US" b="0" i="0" baseline="0"/>
            <a:t> that allows behavior to be added to an object dynamically.</a:t>
          </a:r>
          <a:endParaRPr lang="en-US"/>
        </a:p>
      </dgm:t>
    </dgm:pt>
    <dgm:pt modelId="{DDD8C72C-9034-4222-BC11-3F9996403F86}" type="parTrans" cxnId="{E2C68828-E465-4DBE-A399-F203149A8F2A}">
      <dgm:prSet/>
      <dgm:spPr/>
      <dgm:t>
        <a:bodyPr/>
        <a:lstStyle/>
        <a:p>
          <a:endParaRPr lang="en-US"/>
        </a:p>
      </dgm:t>
    </dgm:pt>
    <dgm:pt modelId="{3200E1DC-8967-45C0-850C-2CE822E830EA}" type="sibTrans" cxnId="{E2C68828-E465-4DBE-A399-F203149A8F2A}">
      <dgm:prSet/>
      <dgm:spPr/>
      <dgm:t>
        <a:bodyPr/>
        <a:lstStyle/>
        <a:p>
          <a:endParaRPr lang="en-US"/>
        </a:p>
      </dgm:t>
    </dgm:pt>
    <dgm:pt modelId="{81CA0EF9-4AA1-4613-BC58-1AAC1825E3C7}">
      <dgm:prSet/>
      <dgm:spPr/>
      <dgm:t>
        <a:bodyPr/>
        <a:lstStyle/>
        <a:p>
          <a:r>
            <a:rPr lang="en-US" b="0" i="0" baseline="0"/>
            <a:t>It helps in extending the functionality of an object without altering its structure.</a:t>
          </a:r>
          <a:endParaRPr lang="en-US"/>
        </a:p>
      </dgm:t>
    </dgm:pt>
    <dgm:pt modelId="{9641E0EE-3D5A-43A4-A818-A6FA5D4D2D8B}" type="parTrans" cxnId="{BCD06A58-AE4F-4C2D-AEBF-9360A9B202C3}">
      <dgm:prSet/>
      <dgm:spPr/>
      <dgm:t>
        <a:bodyPr/>
        <a:lstStyle/>
        <a:p>
          <a:endParaRPr lang="en-US"/>
        </a:p>
      </dgm:t>
    </dgm:pt>
    <dgm:pt modelId="{8AF6A629-D5DA-41D9-B50C-F94CB6796CD1}" type="sibTrans" cxnId="{BCD06A58-AE4F-4C2D-AEBF-9360A9B202C3}">
      <dgm:prSet/>
      <dgm:spPr/>
      <dgm:t>
        <a:bodyPr/>
        <a:lstStyle/>
        <a:p>
          <a:endParaRPr lang="en-US"/>
        </a:p>
      </dgm:t>
    </dgm:pt>
    <dgm:pt modelId="{3DECA6DC-2825-4E12-98D7-002E74CE428F}">
      <dgm:prSet/>
      <dgm:spPr/>
      <dgm:t>
        <a:bodyPr/>
        <a:lstStyle/>
        <a:p>
          <a:r>
            <a:rPr lang="en-US" b="0" i="0" baseline="0" dirty="0"/>
            <a:t>Ideal for adding functionality to classes without changing their code. </a:t>
          </a:r>
          <a:endParaRPr lang="en-US" dirty="0"/>
        </a:p>
      </dgm:t>
    </dgm:pt>
    <dgm:pt modelId="{F00871CD-EF1B-4A3C-BBDE-84114ACB15AE}" type="parTrans" cxnId="{A59657EE-6E46-4352-805B-9A9D8C7DFADF}">
      <dgm:prSet/>
      <dgm:spPr/>
      <dgm:t>
        <a:bodyPr/>
        <a:lstStyle/>
        <a:p>
          <a:endParaRPr lang="en-US"/>
        </a:p>
      </dgm:t>
    </dgm:pt>
    <dgm:pt modelId="{AACB763B-FD26-4F47-9C00-1B57CBBED7E3}" type="sibTrans" cxnId="{A59657EE-6E46-4352-805B-9A9D8C7DFADF}">
      <dgm:prSet/>
      <dgm:spPr/>
      <dgm:t>
        <a:bodyPr/>
        <a:lstStyle/>
        <a:p>
          <a:endParaRPr lang="en-US"/>
        </a:p>
      </dgm:t>
    </dgm:pt>
    <dgm:pt modelId="{0B5DE273-060C-45A7-A3A5-1A3EE422F2DB}" type="pres">
      <dgm:prSet presAssocID="{A326EEA5-C304-4656-AFC0-A8C8C49003E9}" presName="root" presStyleCnt="0">
        <dgm:presLayoutVars>
          <dgm:dir/>
          <dgm:resizeHandles val="exact"/>
        </dgm:presLayoutVars>
      </dgm:prSet>
      <dgm:spPr/>
    </dgm:pt>
    <dgm:pt modelId="{886A4624-EFBB-47CA-A9F7-483CDBC1671C}" type="pres">
      <dgm:prSet presAssocID="{2EB5A823-566F-4762-9617-D91722354B44}" presName="compNode" presStyleCnt="0"/>
      <dgm:spPr/>
    </dgm:pt>
    <dgm:pt modelId="{35A81E9F-735E-4251-8301-3F3394E57BE6}" type="pres">
      <dgm:prSet presAssocID="{2EB5A823-566F-4762-9617-D91722354B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D1744837-C2AD-4695-83E2-D0098DEE9272}" type="pres">
      <dgm:prSet presAssocID="{2EB5A823-566F-4762-9617-D91722354B44}" presName="spaceRect" presStyleCnt="0"/>
      <dgm:spPr/>
    </dgm:pt>
    <dgm:pt modelId="{0704DF14-529B-448A-A1EC-901443AB5AD3}" type="pres">
      <dgm:prSet presAssocID="{2EB5A823-566F-4762-9617-D91722354B44}" presName="textRect" presStyleLbl="revTx" presStyleIdx="0" presStyleCnt="3">
        <dgm:presLayoutVars>
          <dgm:chMax val="1"/>
          <dgm:chPref val="1"/>
        </dgm:presLayoutVars>
      </dgm:prSet>
      <dgm:spPr/>
    </dgm:pt>
    <dgm:pt modelId="{B5ED48C8-2FFF-4026-9173-4B441D982D0F}" type="pres">
      <dgm:prSet presAssocID="{3200E1DC-8967-45C0-850C-2CE822E830EA}" presName="sibTrans" presStyleCnt="0"/>
      <dgm:spPr/>
    </dgm:pt>
    <dgm:pt modelId="{DF9CFBE6-AFD8-4F05-9C87-A5BDE6BC1D5E}" type="pres">
      <dgm:prSet presAssocID="{81CA0EF9-4AA1-4613-BC58-1AAC1825E3C7}" presName="compNode" presStyleCnt="0"/>
      <dgm:spPr/>
    </dgm:pt>
    <dgm:pt modelId="{052A1304-BFCC-4398-857D-97B466BE580C}" type="pres">
      <dgm:prSet presAssocID="{81CA0EF9-4AA1-4613-BC58-1AAC1825E3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A2551CD-BE48-4975-9C6C-9E8F7E9FBD42}" type="pres">
      <dgm:prSet presAssocID="{81CA0EF9-4AA1-4613-BC58-1AAC1825E3C7}" presName="spaceRect" presStyleCnt="0"/>
      <dgm:spPr/>
    </dgm:pt>
    <dgm:pt modelId="{9D4353F2-7BD2-4DEB-90AF-B9E1BA9941FD}" type="pres">
      <dgm:prSet presAssocID="{81CA0EF9-4AA1-4613-BC58-1AAC1825E3C7}" presName="textRect" presStyleLbl="revTx" presStyleIdx="1" presStyleCnt="3">
        <dgm:presLayoutVars>
          <dgm:chMax val="1"/>
          <dgm:chPref val="1"/>
        </dgm:presLayoutVars>
      </dgm:prSet>
      <dgm:spPr/>
    </dgm:pt>
    <dgm:pt modelId="{3884B16A-8006-4FC1-A01E-B771826FE5C8}" type="pres">
      <dgm:prSet presAssocID="{8AF6A629-D5DA-41D9-B50C-F94CB6796CD1}" presName="sibTrans" presStyleCnt="0"/>
      <dgm:spPr/>
    </dgm:pt>
    <dgm:pt modelId="{3CBF58A7-19D8-4F79-962B-287149AD3CF3}" type="pres">
      <dgm:prSet presAssocID="{3DECA6DC-2825-4E12-98D7-002E74CE428F}" presName="compNode" presStyleCnt="0"/>
      <dgm:spPr/>
    </dgm:pt>
    <dgm:pt modelId="{08A66C5B-B8F4-45B9-9E46-1669F1CF30B0}" type="pres">
      <dgm:prSet presAssocID="{3DECA6DC-2825-4E12-98D7-002E74CE42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C44B6A-9FFE-45B8-9E2A-A7FF489BC2BF}" type="pres">
      <dgm:prSet presAssocID="{3DECA6DC-2825-4E12-98D7-002E74CE428F}" presName="spaceRect" presStyleCnt="0"/>
      <dgm:spPr/>
    </dgm:pt>
    <dgm:pt modelId="{A740C050-4128-45D3-915D-945E260A4272}" type="pres">
      <dgm:prSet presAssocID="{3DECA6DC-2825-4E12-98D7-002E74CE42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C68828-E465-4DBE-A399-F203149A8F2A}" srcId="{A326EEA5-C304-4656-AFC0-A8C8C49003E9}" destId="{2EB5A823-566F-4762-9617-D91722354B44}" srcOrd="0" destOrd="0" parTransId="{DDD8C72C-9034-4222-BC11-3F9996403F86}" sibTransId="{3200E1DC-8967-45C0-850C-2CE822E830EA}"/>
    <dgm:cxn modelId="{F53BCC61-B50D-40E7-94A9-A514A54FB7D8}" type="presOf" srcId="{A326EEA5-C304-4656-AFC0-A8C8C49003E9}" destId="{0B5DE273-060C-45A7-A3A5-1A3EE422F2DB}" srcOrd="0" destOrd="0" presId="urn:microsoft.com/office/officeart/2018/2/layout/IconLabelList"/>
    <dgm:cxn modelId="{BB51B676-31AC-45FE-A91D-8462B960EAF9}" type="presOf" srcId="{81CA0EF9-4AA1-4613-BC58-1AAC1825E3C7}" destId="{9D4353F2-7BD2-4DEB-90AF-B9E1BA9941FD}" srcOrd="0" destOrd="0" presId="urn:microsoft.com/office/officeart/2018/2/layout/IconLabelList"/>
    <dgm:cxn modelId="{BCD06A58-AE4F-4C2D-AEBF-9360A9B202C3}" srcId="{A326EEA5-C304-4656-AFC0-A8C8C49003E9}" destId="{81CA0EF9-4AA1-4613-BC58-1AAC1825E3C7}" srcOrd="1" destOrd="0" parTransId="{9641E0EE-3D5A-43A4-A818-A6FA5D4D2D8B}" sibTransId="{8AF6A629-D5DA-41D9-B50C-F94CB6796CD1}"/>
    <dgm:cxn modelId="{B4A458CD-B7E0-4FDB-91E1-A2F20028124C}" type="presOf" srcId="{2EB5A823-566F-4762-9617-D91722354B44}" destId="{0704DF14-529B-448A-A1EC-901443AB5AD3}" srcOrd="0" destOrd="0" presId="urn:microsoft.com/office/officeart/2018/2/layout/IconLabelList"/>
    <dgm:cxn modelId="{4189D8E0-BBFB-469D-AE43-CC4B66923636}" type="presOf" srcId="{3DECA6DC-2825-4E12-98D7-002E74CE428F}" destId="{A740C050-4128-45D3-915D-945E260A4272}" srcOrd="0" destOrd="0" presId="urn:microsoft.com/office/officeart/2018/2/layout/IconLabelList"/>
    <dgm:cxn modelId="{A59657EE-6E46-4352-805B-9A9D8C7DFADF}" srcId="{A326EEA5-C304-4656-AFC0-A8C8C49003E9}" destId="{3DECA6DC-2825-4E12-98D7-002E74CE428F}" srcOrd="2" destOrd="0" parTransId="{F00871CD-EF1B-4A3C-BBDE-84114ACB15AE}" sibTransId="{AACB763B-FD26-4F47-9C00-1B57CBBED7E3}"/>
    <dgm:cxn modelId="{15F595AC-D3B6-495C-8EE8-3C07CEB08491}" type="presParOf" srcId="{0B5DE273-060C-45A7-A3A5-1A3EE422F2DB}" destId="{886A4624-EFBB-47CA-A9F7-483CDBC1671C}" srcOrd="0" destOrd="0" presId="urn:microsoft.com/office/officeart/2018/2/layout/IconLabelList"/>
    <dgm:cxn modelId="{2D6E9D9E-B297-4325-A0A8-4E3D4147157B}" type="presParOf" srcId="{886A4624-EFBB-47CA-A9F7-483CDBC1671C}" destId="{35A81E9F-735E-4251-8301-3F3394E57BE6}" srcOrd="0" destOrd="0" presId="urn:microsoft.com/office/officeart/2018/2/layout/IconLabelList"/>
    <dgm:cxn modelId="{99CCBE62-62B8-45A2-AC4E-FDD26F66C298}" type="presParOf" srcId="{886A4624-EFBB-47CA-A9F7-483CDBC1671C}" destId="{D1744837-C2AD-4695-83E2-D0098DEE9272}" srcOrd="1" destOrd="0" presId="urn:microsoft.com/office/officeart/2018/2/layout/IconLabelList"/>
    <dgm:cxn modelId="{FFD7402B-45E6-4655-9745-38C93522EB50}" type="presParOf" srcId="{886A4624-EFBB-47CA-A9F7-483CDBC1671C}" destId="{0704DF14-529B-448A-A1EC-901443AB5AD3}" srcOrd="2" destOrd="0" presId="urn:microsoft.com/office/officeart/2018/2/layout/IconLabelList"/>
    <dgm:cxn modelId="{7443BDE9-B948-45DC-97C7-3DC00284341F}" type="presParOf" srcId="{0B5DE273-060C-45A7-A3A5-1A3EE422F2DB}" destId="{B5ED48C8-2FFF-4026-9173-4B441D982D0F}" srcOrd="1" destOrd="0" presId="urn:microsoft.com/office/officeart/2018/2/layout/IconLabelList"/>
    <dgm:cxn modelId="{1D9040CE-5B2E-479C-9E72-66CC168B18D8}" type="presParOf" srcId="{0B5DE273-060C-45A7-A3A5-1A3EE422F2DB}" destId="{DF9CFBE6-AFD8-4F05-9C87-A5BDE6BC1D5E}" srcOrd="2" destOrd="0" presId="urn:microsoft.com/office/officeart/2018/2/layout/IconLabelList"/>
    <dgm:cxn modelId="{18A7844B-0408-419D-9F38-4A4BC6108D63}" type="presParOf" srcId="{DF9CFBE6-AFD8-4F05-9C87-A5BDE6BC1D5E}" destId="{052A1304-BFCC-4398-857D-97B466BE580C}" srcOrd="0" destOrd="0" presId="urn:microsoft.com/office/officeart/2018/2/layout/IconLabelList"/>
    <dgm:cxn modelId="{E70B3833-6D48-4BF9-A3D3-8598440ED0B5}" type="presParOf" srcId="{DF9CFBE6-AFD8-4F05-9C87-A5BDE6BC1D5E}" destId="{2A2551CD-BE48-4975-9C6C-9E8F7E9FBD42}" srcOrd="1" destOrd="0" presId="urn:microsoft.com/office/officeart/2018/2/layout/IconLabelList"/>
    <dgm:cxn modelId="{D032D548-22AB-410E-ABDA-1930E0D4B25B}" type="presParOf" srcId="{DF9CFBE6-AFD8-4F05-9C87-A5BDE6BC1D5E}" destId="{9D4353F2-7BD2-4DEB-90AF-B9E1BA9941FD}" srcOrd="2" destOrd="0" presId="urn:microsoft.com/office/officeart/2018/2/layout/IconLabelList"/>
    <dgm:cxn modelId="{B24217F2-FD34-461C-891B-F45DA0A4A990}" type="presParOf" srcId="{0B5DE273-060C-45A7-A3A5-1A3EE422F2DB}" destId="{3884B16A-8006-4FC1-A01E-B771826FE5C8}" srcOrd="3" destOrd="0" presId="urn:microsoft.com/office/officeart/2018/2/layout/IconLabelList"/>
    <dgm:cxn modelId="{C0907484-67D3-4564-A91F-4AFCF44C8478}" type="presParOf" srcId="{0B5DE273-060C-45A7-A3A5-1A3EE422F2DB}" destId="{3CBF58A7-19D8-4F79-962B-287149AD3CF3}" srcOrd="4" destOrd="0" presId="urn:microsoft.com/office/officeart/2018/2/layout/IconLabelList"/>
    <dgm:cxn modelId="{F50AEE30-C76E-4F1E-82D7-282FCA3539F0}" type="presParOf" srcId="{3CBF58A7-19D8-4F79-962B-287149AD3CF3}" destId="{08A66C5B-B8F4-45B9-9E46-1669F1CF30B0}" srcOrd="0" destOrd="0" presId="urn:microsoft.com/office/officeart/2018/2/layout/IconLabelList"/>
    <dgm:cxn modelId="{FB86CF03-6C91-42EB-88A2-D015CF75AA6B}" type="presParOf" srcId="{3CBF58A7-19D8-4F79-962B-287149AD3CF3}" destId="{AAC44B6A-9FFE-45B8-9E2A-A7FF489BC2BF}" srcOrd="1" destOrd="0" presId="urn:microsoft.com/office/officeart/2018/2/layout/IconLabelList"/>
    <dgm:cxn modelId="{1E76EA9F-F2AF-4B7F-BE8A-93924FF77E85}" type="presParOf" srcId="{3CBF58A7-19D8-4F79-962B-287149AD3CF3}" destId="{A740C050-4128-45D3-915D-945E260A42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72850-D909-4823-8E43-9F1AF8A5C831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8C0B3A-0144-4D1F-B159-D38C89494556}">
      <dgm:prSet/>
      <dgm:spPr/>
      <dgm:t>
        <a:bodyPr/>
        <a:lstStyle/>
        <a:p>
          <a:r>
            <a:rPr lang="en-US" b="1" i="0" baseline="0"/>
            <a:t>Component</a:t>
          </a:r>
          <a:r>
            <a:rPr lang="en-US" b="0" i="0" baseline="0"/>
            <a:t>: Interface or abstract class for the objects to be decorated.</a:t>
          </a:r>
          <a:endParaRPr lang="en-US"/>
        </a:p>
      </dgm:t>
    </dgm:pt>
    <dgm:pt modelId="{85834B48-C552-4C1E-B69B-16EE3571C7EF}" type="parTrans" cxnId="{25428BDD-9221-45E0-80F6-BADB9A79965E}">
      <dgm:prSet/>
      <dgm:spPr/>
      <dgm:t>
        <a:bodyPr/>
        <a:lstStyle/>
        <a:p>
          <a:endParaRPr lang="en-US"/>
        </a:p>
      </dgm:t>
    </dgm:pt>
    <dgm:pt modelId="{42E5BC0D-8ABF-4FC7-BAA2-9373EC6A29D8}" type="sibTrans" cxnId="{25428BDD-9221-45E0-80F6-BADB9A79965E}">
      <dgm:prSet/>
      <dgm:spPr/>
      <dgm:t>
        <a:bodyPr/>
        <a:lstStyle/>
        <a:p>
          <a:endParaRPr lang="en-US"/>
        </a:p>
      </dgm:t>
    </dgm:pt>
    <dgm:pt modelId="{37522CC8-3FB6-4667-A70E-B5CC79198C44}">
      <dgm:prSet/>
      <dgm:spPr/>
      <dgm:t>
        <a:bodyPr/>
        <a:lstStyle/>
        <a:p>
          <a:r>
            <a:rPr lang="en-US" b="1" i="0" baseline="0"/>
            <a:t>Concrete Component</a:t>
          </a:r>
          <a:r>
            <a:rPr lang="en-US" b="0" i="0" baseline="0"/>
            <a:t>: A class implementing the Component interface (e.g., a simple object).</a:t>
          </a:r>
          <a:endParaRPr lang="en-US"/>
        </a:p>
      </dgm:t>
    </dgm:pt>
    <dgm:pt modelId="{36DBD926-FD06-4485-87B7-2A983E120FCC}" type="parTrans" cxnId="{0EB1A90E-D5DD-477A-8011-2A3B0D8746C6}">
      <dgm:prSet/>
      <dgm:spPr/>
      <dgm:t>
        <a:bodyPr/>
        <a:lstStyle/>
        <a:p>
          <a:endParaRPr lang="en-US"/>
        </a:p>
      </dgm:t>
    </dgm:pt>
    <dgm:pt modelId="{3A979717-4B60-4B6D-8254-289B7115A9A2}" type="sibTrans" cxnId="{0EB1A90E-D5DD-477A-8011-2A3B0D8746C6}">
      <dgm:prSet/>
      <dgm:spPr/>
      <dgm:t>
        <a:bodyPr/>
        <a:lstStyle/>
        <a:p>
          <a:endParaRPr lang="en-US"/>
        </a:p>
      </dgm:t>
    </dgm:pt>
    <dgm:pt modelId="{8DB4657C-9D97-4000-96F1-A4881665127D}">
      <dgm:prSet/>
      <dgm:spPr/>
      <dgm:t>
        <a:bodyPr/>
        <a:lstStyle/>
        <a:p>
          <a:r>
            <a:rPr lang="en-US" b="1" i="0" baseline="0"/>
            <a:t>Decorator</a:t>
          </a:r>
          <a:r>
            <a:rPr lang="en-US" b="0" i="0" baseline="0"/>
            <a:t>: A class that implements the same interface as the Component and wraps around it.</a:t>
          </a:r>
          <a:endParaRPr lang="en-US"/>
        </a:p>
      </dgm:t>
    </dgm:pt>
    <dgm:pt modelId="{D7B01A6B-6D8F-4F8A-BD9E-59B925529C2E}" type="parTrans" cxnId="{B34C4129-5563-418B-B365-9240F62682B3}">
      <dgm:prSet/>
      <dgm:spPr/>
      <dgm:t>
        <a:bodyPr/>
        <a:lstStyle/>
        <a:p>
          <a:endParaRPr lang="en-US"/>
        </a:p>
      </dgm:t>
    </dgm:pt>
    <dgm:pt modelId="{8B3B9A8D-F16E-4E89-A714-7FBEEEF58007}" type="sibTrans" cxnId="{B34C4129-5563-418B-B365-9240F62682B3}">
      <dgm:prSet/>
      <dgm:spPr/>
      <dgm:t>
        <a:bodyPr/>
        <a:lstStyle/>
        <a:p>
          <a:endParaRPr lang="en-US"/>
        </a:p>
      </dgm:t>
    </dgm:pt>
    <dgm:pt modelId="{40E1E020-9CAE-4EE5-912F-B883EBB0D591}">
      <dgm:prSet/>
      <dgm:spPr/>
      <dgm:t>
        <a:bodyPr/>
        <a:lstStyle/>
        <a:p>
          <a:r>
            <a:rPr lang="en-US" b="1" i="0" baseline="0"/>
            <a:t>Concrete Decorators</a:t>
          </a:r>
          <a:r>
            <a:rPr lang="en-US" b="0" i="0" baseline="0"/>
            <a:t>: Specific decorators that add behavior to the object. </a:t>
          </a:r>
          <a:endParaRPr lang="en-US"/>
        </a:p>
      </dgm:t>
    </dgm:pt>
    <dgm:pt modelId="{D2F7BCF4-4E6E-407D-837F-54FF170EEB96}" type="parTrans" cxnId="{6A4D679E-88F5-46C9-A16E-5054C028354D}">
      <dgm:prSet/>
      <dgm:spPr/>
      <dgm:t>
        <a:bodyPr/>
        <a:lstStyle/>
        <a:p>
          <a:endParaRPr lang="en-US"/>
        </a:p>
      </dgm:t>
    </dgm:pt>
    <dgm:pt modelId="{9AF082D2-6556-4E04-9524-D2A1BC862810}" type="sibTrans" cxnId="{6A4D679E-88F5-46C9-A16E-5054C028354D}">
      <dgm:prSet/>
      <dgm:spPr/>
      <dgm:t>
        <a:bodyPr/>
        <a:lstStyle/>
        <a:p>
          <a:endParaRPr lang="en-US"/>
        </a:p>
      </dgm:t>
    </dgm:pt>
    <dgm:pt modelId="{D809A314-5FE5-41B4-907B-2EBC74E2833B}" type="pres">
      <dgm:prSet presAssocID="{F5372850-D909-4823-8E43-9F1AF8A5C831}" presName="root" presStyleCnt="0">
        <dgm:presLayoutVars>
          <dgm:dir/>
          <dgm:resizeHandles val="exact"/>
        </dgm:presLayoutVars>
      </dgm:prSet>
      <dgm:spPr/>
    </dgm:pt>
    <dgm:pt modelId="{867037E2-A3EE-4327-80D5-AA024B36B1CA}" type="pres">
      <dgm:prSet presAssocID="{F5372850-D909-4823-8E43-9F1AF8A5C831}" presName="container" presStyleCnt="0">
        <dgm:presLayoutVars>
          <dgm:dir/>
          <dgm:resizeHandles val="exact"/>
        </dgm:presLayoutVars>
      </dgm:prSet>
      <dgm:spPr/>
    </dgm:pt>
    <dgm:pt modelId="{36750EFB-7754-41C8-9FC0-E8AA62975F5C}" type="pres">
      <dgm:prSet presAssocID="{CF8C0B3A-0144-4D1F-B159-D38C89494556}" presName="compNode" presStyleCnt="0"/>
      <dgm:spPr/>
    </dgm:pt>
    <dgm:pt modelId="{72EBD79F-3EC1-4824-BDC5-2FBACA79B442}" type="pres">
      <dgm:prSet presAssocID="{CF8C0B3A-0144-4D1F-B159-D38C89494556}" presName="iconBgRect" presStyleLbl="bgShp" presStyleIdx="0" presStyleCnt="4"/>
      <dgm:spPr/>
    </dgm:pt>
    <dgm:pt modelId="{BED30F90-9F7E-409F-A637-33CE36786283}" type="pres">
      <dgm:prSet presAssocID="{CF8C0B3A-0144-4D1F-B159-D38C894945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7899ECE-B0AE-4EAA-90FE-9E9214492DD1}" type="pres">
      <dgm:prSet presAssocID="{CF8C0B3A-0144-4D1F-B159-D38C89494556}" presName="spaceRect" presStyleCnt="0"/>
      <dgm:spPr/>
    </dgm:pt>
    <dgm:pt modelId="{BB9BBAB0-2AEC-4515-AE7F-AD67520475BD}" type="pres">
      <dgm:prSet presAssocID="{CF8C0B3A-0144-4D1F-B159-D38C89494556}" presName="textRect" presStyleLbl="revTx" presStyleIdx="0" presStyleCnt="4">
        <dgm:presLayoutVars>
          <dgm:chMax val="1"/>
          <dgm:chPref val="1"/>
        </dgm:presLayoutVars>
      </dgm:prSet>
      <dgm:spPr/>
    </dgm:pt>
    <dgm:pt modelId="{74F93D5D-19A2-46B4-8439-FA6C9F28BB43}" type="pres">
      <dgm:prSet presAssocID="{42E5BC0D-8ABF-4FC7-BAA2-9373EC6A29D8}" presName="sibTrans" presStyleLbl="sibTrans2D1" presStyleIdx="0" presStyleCnt="0"/>
      <dgm:spPr/>
    </dgm:pt>
    <dgm:pt modelId="{DA2B6D85-E0A3-4D4D-8268-BFCEDACEFB71}" type="pres">
      <dgm:prSet presAssocID="{37522CC8-3FB6-4667-A70E-B5CC79198C44}" presName="compNode" presStyleCnt="0"/>
      <dgm:spPr/>
    </dgm:pt>
    <dgm:pt modelId="{6423C53A-0F4B-44E7-81AD-1FCFA8F56A19}" type="pres">
      <dgm:prSet presAssocID="{37522CC8-3FB6-4667-A70E-B5CC79198C44}" presName="iconBgRect" presStyleLbl="bgShp" presStyleIdx="1" presStyleCnt="4"/>
      <dgm:spPr/>
    </dgm:pt>
    <dgm:pt modelId="{5C1ED8B4-8431-4725-8D9D-9A337F762E14}" type="pres">
      <dgm:prSet presAssocID="{37522CC8-3FB6-4667-A70E-B5CC79198C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4BB75970-E4DD-4A8E-A769-60BBE5610951}" type="pres">
      <dgm:prSet presAssocID="{37522CC8-3FB6-4667-A70E-B5CC79198C44}" presName="spaceRect" presStyleCnt="0"/>
      <dgm:spPr/>
    </dgm:pt>
    <dgm:pt modelId="{45AC8B5A-AE8F-4759-BFF4-2A4C25DA8A54}" type="pres">
      <dgm:prSet presAssocID="{37522CC8-3FB6-4667-A70E-B5CC79198C44}" presName="textRect" presStyleLbl="revTx" presStyleIdx="1" presStyleCnt="4">
        <dgm:presLayoutVars>
          <dgm:chMax val="1"/>
          <dgm:chPref val="1"/>
        </dgm:presLayoutVars>
      </dgm:prSet>
      <dgm:spPr/>
    </dgm:pt>
    <dgm:pt modelId="{49E498AD-AB59-4C87-8CC5-CB6DD6EE7316}" type="pres">
      <dgm:prSet presAssocID="{3A979717-4B60-4B6D-8254-289B7115A9A2}" presName="sibTrans" presStyleLbl="sibTrans2D1" presStyleIdx="0" presStyleCnt="0"/>
      <dgm:spPr/>
    </dgm:pt>
    <dgm:pt modelId="{A5C83343-4E4C-4447-8176-054BB0C93863}" type="pres">
      <dgm:prSet presAssocID="{8DB4657C-9D97-4000-96F1-A4881665127D}" presName="compNode" presStyleCnt="0"/>
      <dgm:spPr/>
    </dgm:pt>
    <dgm:pt modelId="{FB20C7D3-C3A5-4558-A163-32E3FB71862F}" type="pres">
      <dgm:prSet presAssocID="{8DB4657C-9D97-4000-96F1-A4881665127D}" presName="iconBgRect" presStyleLbl="bgShp" presStyleIdx="2" presStyleCnt="4"/>
      <dgm:spPr/>
    </dgm:pt>
    <dgm:pt modelId="{ECAC50CC-CFFF-499D-BCDA-17CC0C1A050C}" type="pres">
      <dgm:prSet presAssocID="{8DB4657C-9D97-4000-96F1-A48816651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23D8F5D2-F0A9-4991-9F36-0341C7D075A7}" type="pres">
      <dgm:prSet presAssocID="{8DB4657C-9D97-4000-96F1-A4881665127D}" presName="spaceRect" presStyleCnt="0"/>
      <dgm:spPr/>
    </dgm:pt>
    <dgm:pt modelId="{3A60A464-E275-4219-9B7D-4C966D4BAA4E}" type="pres">
      <dgm:prSet presAssocID="{8DB4657C-9D97-4000-96F1-A4881665127D}" presName="textRect" presStyleLbl="revTx" presStyleIdx="2" presStyleCnt="4">
        <dgm:presLayoutVars>
          <dgm:chMax val="1"/>
          <dgm:chPref val="1"/>
        </dgm:presLayoutVars>
      </dgm:prSet>
      <dgm:spPr/>
    </dgm:pt>
    <dgm:pt modelId="{EA9A911E-AEBB-49D1-917E-7C13368854BD}" type="pres">
      <dgm:prSet presAssocID="{8B3B9A8D-F16E-4E89-A714-7FBEEEF58007}" presName="sibTrans" presStyleLbl="sibTrans2D1" presStyleIdx="0" presStyleCnt="0"/>
      <dgm:spPr/>
    </dgm:pt>
    <dgm:pt modelId="{35402F27-926A-4F04-81FF-D0F80BC66F96}" type="pres">
      <dgm:prSet presAssocID="{40E1E020-9CAE-4EE5-912F-B883EBB0D591}" presName="compNode" presStyleCnt="0"/>
      <dgm:spPr/>
    </dgm:pt>
    <dgm:pt modelId="{2C73CED8-BB80-45FB-95E4-892F48AC4A36}" type="pres">
      <dgm:prSet presAssocID="{40E1E020-9CAE-4EE5-912F-B883EBB0D591}" presName="iconBgRect" presStyleLbl="bgShp" presStyleIdx="3" presStyleCnt="4"/>
      <dgm:spPr/>
    </dgm:pt>
    <dgm:pt modelId="{93718B63-1E24-4AC0-BEA5-8E51FBF46F10}" type="pres">
      <dgm:prSet presAssocID="{40E1E020-9CAE-4EE5-912F-B883EBB0D5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rge paint brush"/>
        </a:ext>
      </dgm:extLst>
    </dgm:pt>
    <dgm:pt modelId="{966785C6-DF5B-4125-B908-9EA670260041}" type="pres">
      <dgm:prSet presAssocID="{40E1E020-9CAE-4EE5-912F-B883EBB0D591}" presName="spaceRect" presStyleCnt="0"/>
      <dgm:spPr/>
    </dgm:pt>
    <dgm:pt modelId="{E30C16C0-5112-487C-9115-E470EC1AEF7C}" type="pres">
      <dgm:prSet presAssocID="{40E1E020-9CAE-4EE5-912F-B883EBB0D5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B1A90E-D5DD-477A-8011-2A3B0D8746C6}" srcId="{F5372850-D909-4823-8E43-9F1AF8A5C831}" destId="{37522CC8-3FB6-4667-A70E-B5CC79198C44}" srcOrd="1" destOrd="0" parTransId="{36DBD926-FD06-4485-87B7-2A983E120FCC}" sibTransId="{3A979717-4B60-4B6D-8254-289B7115A9A2}"/>
    <dgm:cxn modelId="{B34C4129-5563-418B-B365-9240F62682B3}" srcId="{F5372850-D909-4823-8E43-9F1AF8A5C831}" destId="{8DB4657C-9D97-4000-96F1-A4881665127D}" srcOrd="2" destOrd="0" parTransId="{D7B01A6B-6D8F-4F8A-BD9E-59B925529C2E}" sibTransId="{8B3B9A8D-F16E-4E89-A714-7FBEEEF58007}"/>
    <dgm:cxn modelId="{59D4372F-184A-4210-9B68-C6B0A04DFF38}" type="presOf" srcId="{8DB4657C-9D97-4000-96F1-A4881665127D}" destId="{3A60A464-E275-4219-9B7D-4C966D4BAA4E}" srcOrd="0" destOrd="0" presId="urn:microsoft.com/office/officeart/2018/2/layout/IconCircleList"/>
    <dgm:cxn modelId="{F53E2261-EE52-42BA-93EE-6948E967703C}" type="presOf" srcId="{F5372850-D909-4823-8E43-9F1AF8A5C831}" destId="{D809A314-5FE5-41B4-907B-2EBC74E2833B}" srcOrd="0" destOrd="0" presId="urn:microsoft.com/office/officeart/2018/2/layout/IconCircleList"/>
    <dgm:cxn modelId="{C49B6563-92A6-4B20-A063-E3F220D73D9C}" type="presOf" srcId="{8B3B9A8D-F16E-4E89-A714-7FBEEEF58007}" destId="{EA9A911E-AEBB-49D1-917E-7C13368854BD}" srcOrd="0" destOrd="0" presId="urn:microsoft.com/office/officeart/2018/2/layout/IconCircleList"/>
    <dgm:cxn modelId="{102A2768-084F-4976-AEAC-17021633453C}" type="presOf" srcId="{CF8C0B3A-0144-4D1F-B159-D38C89494556}" destId="{BB9BBAB0-2AEC-4515-AE7F-AD67520475BD}" srcOrd="0" destOrd="0" presId="urn:microsoft.com/office/officeart/2018/2/layout/IconCircleList"/>
    <dgm:cxn modelId="{BF447C6E-1CDA-4695-9F05-69C037F0FA87}" type="presOf" srcId="{3A979717-4B60-4B6D-8254-289B7115A9A2}" destId="{49E498AD-AB59-4C87-8CC5-CB6DD6EE7316}" srcOrd="0" destOrd="0" presId="urn:microsoft.com/office/officeart/2018/2/layout/IconCircleList"/>
    <dgm:cxn modelId="{0EB8369C-38AB-4E32-BF2A-7B9D9D7649C3}" type="presOf" srcId="{40E1E020-9CAE-4EE5-912F-B883EBB0D591}" destId="{E30C16C0-5112-487C-9115-E470EC1AEF7C}" srcOrd="0" destOrd="0" presId="urn:microsoft.com/office/officeart/2018/2/layout/IconCircleList"/>
    <dgm:cxn modelId="{6A4D679E-88F5-46C9-A16E-5054C028354D}" srcId="{F5372850-D909-4823-8E43-9F1AF8A5C831}" destId="{40E1E020-9CAE-4EE5-912F-B883EBB0D591}" srcOrd="3" destOrd="0" parTransId="{D2F7BCF4-4E6E-407D-837F-54FF170EEB96}" sibTransId="{9AF082D2-6556-4E04-9524-D2A1BC862810}"/>
    <dgm:cxn modelId="{065A88DA-8E5B-4CB2-B5FD-7E1F428F298F}" type="presOf" srcId="{37522CC8-3FB6-4667-A70E-B5CC79198C44}" destId="{45AC8B5A-AE8F-4759-BFF4-2A4C25DA8A54}" srcOrd="0" destOrd="0" presId="urn:microsoft.com/office/officeart/2018/2/layout/IconCircleList"/>
    <dgm:cxn modelId="{25428BDD-9221-45E0-80F6-BADB9A79965E}" srcId="{F5372850-D909-4823-8E43-9F1AF8A5C831}" destId="{CF8C0B3A-0144-4D1F-B159-D38C89494556}" srcOrd="0" destOrd="0" parTransId="{85834B48-C552-4C1E-B69B-16EE3571C7EF}" sibTransId="{42E5BC0D-8ABF-4FC7-BAA2-9373EC6A29D8}"/>
    <dgm:cxn modelId="{179D4BFE-F9D7-4B40-B7B6-E9A4DA602640}" type="presOf" srcId="{42E5BC0D-8ABF-4FC7-BAA2-9373EC6A29D8}" destId="{74F93D5D-19A2-46B4-8439-FA6C9F28BB43}" srcOrd="0" destOrd="0" presId="urn:microsoft.com/office/officeart/2018/2/layout/IconCircleList"/>
    <dgm:cxn modelId="{E39997AA-F65E-42FD-81C3-CFEB1C81795B}" type="presParOf" srcId="{D809A314-5FE5-41B4-907B-2EBC74E2833B}" destId="{867037E2-A3EE-4327-80D5-AA024B36B1CA}" srcOrd="0" destOrd="0" presId="urn:microsoft.com/office/officeart/2018/2/layout/IconCircleList"/>
    <dgm:cxn modelId="{77F2BB2E-7B48-4E11-AF00-01589DDE6BA7}" type="presParOf" srcId="{867037E2-A3EE-4327-80D5-AA024B36B1CA}" destId="{36750EFB-7754-41C8-9FC0-E8AA62975F5C}" srcOrd="0" destOrd="0" presId="urn:microsoft.com/office/officeart/2018/2/layout/IconCircleList"/>
    <dgm:cxn modelId="{8B3975D5-17EB-4094-B247-AA32B4B145F9}" type="presParOf" srcId="{36750EFB-7754-41C8-9FC0-E8AA62975F5C}" destId="{72EBD79F-3EC1-4824-BDC5-2FBACA79B442}" srcOrd="0" destOrd="0" presId="urn:microsoft.com/office/officeart/2018/2/layout/IconCircleList"/>
    <dgm:cxn modelId="{7D47FCFA-4823-4D1A-9C5E-C54EA3963881}" type="presParOf" srcId="{36750EFB-7754-41C8-9FC0-E8AA62975F5C}" destId="{BED30F90-9F7E-409F-A637-33CE36786283}" srcOrd="1" destOrd="0" presId="urn:microsoft.com/office/officeart/2018/2/layout/IconCircleList"/>
    <dgm:cxn modelId="{F7CAF307-4C8A-4BDE-84AA-3840A0D6B2F1}" type="presParOf" srcId="{36750EFB-7754-41C8-9FC0-E8AA62975F5C}" destId="{C7899ECE-B0AE-4EAA-90FE-9E9214492DD1}" srcOrd="2" destOrd="0" presId="urn:microsoft.com/office/officeart/2018/2/layout/IconCircleList"/>
    <dgm:cxn modelId="{C764C211-9D77-4510-842B-BE94E8FFA2B0}" type="presParOf" srcId="{36750EFB-7754-41C8-9FC0-E8AA62975F5C}" destId="{BB9BBAB0-2AEC-4515-AE7F-AD67520475BD}" srcOrd="3" destOrd="0" presId="urn:microsoft.com/office/officeart/2018/2/layout/IconCircleList"/>
    <dgm:cxn modelId="{79217A3A-821E-4406-9D05-012524A4F0F9}" type="presParOf" srcId="{867037E2-A3EE-4327-80D5-AA024B36B1CA}" destId="{74F93D5D-19A2-46B4-8439-FA6C9F28BB43}" srcOrd="1" destOrd="0" presId="urn:microsoft.com/office/officeart/2018/2/layout/IconCircleList"/>
    <dgm:cxn modelId="{9286EAA5-E087-4FCD-9BE8-82F883B7753E}" type="presParOf" srcId="{867037E2-A3EE-4327-80D5-AA024B36B1CA}" destId="{DA2B6D85-E0A3-4D4D-8268-BFCEDACEFB71}" srcOrd="2" destOrd="0" presId="urn:microsoft.com/office/officeart/2018/2/layout/IconCircleList"/>
    <dgm:cxn modelId="{E3E85DD2-BAAD-4D00-AC81-343546524F3D}" type="presParOf" srcId="{DA2B6D85-E0A3-4D4D-8268-BFCEDACEFB71}" destId="{6423C53A-0F4B-44E7-81AD-1FCFA8F56A19}" srcOrd="0" destOrd="0" presId="urn:microsoft.com/office/officeart/2018/2/layout/IconCircleList"/>
    <dgm:cxn modelId="{3BCE97BE-4528-4D57-8BA0-9EC5D6C98570}" type="presParOf" srcId="{DA2B6D85-E0A3-4D4D-8268-BFCEDACEFB71}" destId="{5C1ED8B4-8431-4725-8D9D-9A337F762E14}" srcOrd="1" destOrd="0" presId="urn:microsoft.com/office/officeart/2018/2/layout/IconCircleList"/>
    <dgm:cxn modelId="{5824AA0E-959C-40AF-86DB-C797C7F38092}" type="presParOf" srcId="{DA2B6D85-E0A3-4D4D-8268-BFCEDACEFB71}" destId="{4BB75970-E4DD-4A8E-A769-60BBE5610951}" srcOrd="2" destOrd="0" presId="urn:microsoft.com/office/officeart/2018/2/layout/IconCircleList"/>
    <dgm:cxn modelId="{026FFD50-5041-48C4-93B3-4782B1AD5E91}" type="presParOf" srcId="{DA2B6D85-E0A3-4D4D-8268-BFCEDACEFB71}" destId="{45AC8B5A-AE8F-4759-BFF4-2A4C25DA8A54}" srcOrd="3" destOrd="0" presId="urn:microsoft.com/office/officeart/2018/2/layout/IconCircleList"/>
    <dgm:cxn modelId="{4C5601FE-6F37-4649-B54F-6A145D298E53}" type="presParOf" srcId="{867037E2-A3EE-4327-80D5-AA024B36B1CA}" destId="{49E498AD-AB59-4C87-8CC5-CB6DD6EE7316}" srcOrd="3" destOrd="0" presId="urn:microsoft.com/office/officeart/2018/2/layout/IconCircleList"/>
    <dgm:cxn modelId="{1A41CE8E-F869-4DB5-A1D1-876A0AE2510F}" type="presParOf" srcId="{867037E2-A3EE-4327-80D5-AA024B36B1CA}" destId="{A5C83343-4E4C-4447-8176-054BB0C93863}" srcOrd="4" destOrd="0" presId="urn:microsoft.com/office/officeart/2018/2/layout/IconCircleList"/>
    <dgm:cxn modelId="{E337F246-FDC4-4876-849D-A89824D3B8FB}" type="presParOf" srcId="{A5C83343-4E4C-4447-8176-054BB0C93863}" destId="{FB20C7D3-C3A5-4558-A163-32E3FB71862F}" srcOrd="0" destOrd="0" presId="urn:microsoft.com/office/officeart/2018/2/layout/IconCircleList"/>
    <dgm:cxn modelId="{A555448A-9129-4E04-9D12-0FC5880A313A}" type="presParOf" srcId="{A5C83343-4E4C-4447-8176-054BB0C93863}" destId="{ECAC50CC-CFFF-499D-BCDA-17CC0C1A050C}" srcOrd="1" destOrd="0" presId="urn:microsoft.com/office/officeart/2018/2/layout/IconCircleList"/>
    <dgm:cxn modelId="{315F219D-59A5-4935-9DE0-31A0A9438E4D}" type="presParOf" srcId="{A5C83343-4E4C-4447-8176-054BB0C93863}" destId="{23D8F5D2-F0A9-4991-9F36-0341C7D075A7}" srcOrd="2" destOrd="0" presId="urn:microsoft.com/office/officeart/2018/2/layout/IconCircleList"/>
    <dgm:cxn modelId="{25ED0FE9-00CE-42EE-A09E-17A19825D8DE}" type="presParOf" srcId="{A5C83343-4E4C-4447-8176-054BB0C93863}" destId="{3A60A464-E275-4219-9B7D-4C966D4BAA4E}" srcOrd="3" destOrd="0" presId="urn:microsoft.com/office/officeart/2018/2/layout/IconCircleList"/>
    <dgm:cxn modelId="{E3BA5519-EE4E-49CE-9F57-0E16722CAE39}" type="presParOf" srcId="{867037E2-A3EE-4327-80D5-AA024B36B1CA}" destId="{EA9A911E-AEBB-49D1-917E-7C13368854BD}" srcOrd="5" destOrd="0" presId="urn:microsoft.com/office/officeart/2018/2/layout/IconCircleList"/>
    <dgm:cxn modelId="{D0F1686F-1D28-4E81-90DB-91720F4AE34D}" type="presParOf" srcId="{867037E2-A3EE-4327-80D5-AA024B36B1CA}" destId="{35402F27-926A-4F04-81FF-D0F80BC66F96}" srcOrd="6" destOrd="0" presId="urn:microsoft.com/office/officeart/2018/2/layout/IconCircleList"/>
    <dgm:cxn modelId="{3EBDE0D0-BCCA-4344-8B87-71F4CE23C216}" type="presParOf" srcId="{35402F27-926A-4F04-81FF-D0F80BC66F96}" destId="{2C73CED8-BB80-45FB-95E4-892F48AC4A36}" srcOrd="0" destOrd="0" presId="urn:microsoft.com/office/officeart/2018/2/layout/IconCircleList"/>
    <dgm:cxn modelId="{EFC2D466-051E-4634-85F8-D4D2439661C6}" type="presParOf" srcId="{35402F27-926A-4F04-81FF-D0F80BC66F96}" destId="{93718B63-1E24-4AC0-BEA5-8E51FBF46F10}" srcOrd="1" destOrd="0" presId="urn:microsoft.com/office/officeart/2018/2/layout/IconCircleList"/>
    <dgm:cxn modelId="{E02134D9-7BD8-4AFD-B1A5-3BB6ED45775C}" type="presParOf" srcId="{35402F27-926A-4F04-81FF-D0F80BC66F96}" destId="{966785C6-DF5B-4125-B908-9EA670260041}" srcOrd="2" destOrd="0" presId="urn:microsoft.com/office/officeart/2018/2/layout/IconCircleList"/>
    <dgm:cxn modelId="{619C8F2C-73B0-4E91-8F6B-F1AE60DD9187}" type="presParOf" srcId="{35402F27-926A-4F04-81FF-D0F80BC66F96}" destId="{E30C16C0-5112-487C-9115-E470EC1AEF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0A222-7406-4915-8B6E-8B4BCF20EE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F73C91-769E-4C93-8520-348BB9674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Advantages</a:t>
          </a:r>
          <a:r>
            <a:rPr lang="en-US" b="0" i="0" baseline="0"/>
            <a:t>:</a:t>
          </a:r>
          <a:endParaRPr lang="en-US"/>
        </a:p>
      </dgm:t>
    </dgm:pt>
    <dgm:pt modelId="{1AE49B9F-37B2-4D96-87B5-2B93F7B95B2A}" type="parTrans" cxnId="{9442E918-2CFD-4126-8D83-193B803114C4}">
      <dgm:prSet/>
      <dgm:spPr/>
      <dgm:t>
        <a:bodyPr/>
        <a:lstStyle/>
        <a:p>
          <a:endParaRPr lang="en-US"/>
        </a:p>
      </dgm:t>
    </dgm:pt>
    <dgm:pt modelId="{0D7B1A98-24DA-4742-803B-6FC4C9EBD14D}" type="sibTrans" cxnId="{9442E918-2CFD-4126-8D83-193B803114C4}">
      <dgm:prSet/>
      <dgm:spPr/>
      <dgm:t>
        <a:bodyPr/>
        <a:lstStyle/>
        <a:p>
          <a:endParaRPr lang="en-US"/>
        </a:p>
      </dgm:t>
    </dgm:pt>
    <dgm:pt modelId="{45328FD6-90C3-4C69-8A9F-D9C412866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Flexibility</a:t>
          </a:r>
          <a:r>
            <a:rPr lang="en-US" b="0" i="0" baseline="0"/>
            <a:t>: You can mix and match different decorators.</a:t>
          </a:r>
          <a:endParaRPr lang="en-US"/>
        </a:p>
      </dgm:t>
    </dgm:pt>
    <dgm:pt modelId="{5595FA16-2C44-4030-BC22-26438AE3672E}" type="parTrans" cxnId="{C11571C5-89E6-4E1B-A5AC-29FBAD760DF0}">
      <dgm:prSet/>
      <dgm:spPr/>
      <dgm:t>
        <a:bodyPr/>
        <a:lstStyle/>
        <a:p>
          <a:endParaRPr lang="en-US"/>
        </a:p>
      </dgm:t>
    </dgm:pt>
    <dgm:pt modelId="{EDE2B5E6-7387-4874-ACCF-943F22B5940B}" type="sibTrans" cxnId="{C11571C5-89E6-4E1B-A5AC-29FBAD760DF0}">
      <dgm:prSet/>
      <dgm:spPr/>
      <dgm:t>
        <a:bodyPr/>
        <a:lstStyle/>
        <a:p>
          <a:endParaRPr lang="en-US"/>
        </a:p>
      </dgm:t>
    </dgm:pt>
    <dgm:pt modelId="{837BC13C-CAEC-4326-BCB3-0CC47D57A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Single Responsibility Principle</a:t>
          </a:r>
          <a:r>
            <a:rPr lang="en-US" b="0" i="0" baseline="0"/>
            <a:t>: Each decorator has its own responsibility.</a:t>
          </a:r>
          <a:endParaRPr lang="en-US"/>
        </a:p>
      </dgm:t>
    </dgm:pt>
    <dgm:pt modelId="{256B03DC-1B62-4721-802E-3BCC03511C25}" type="parTrans" cxnId="{38C6E219-ED5B-49E6-80E7-56A2F3247998}">
      <dgm:prSet/>
      <dgm:spPr/>
      <dgm:t>
        <a:bodyPr/>
        <a:lstStyle/>
        <a:p>
          <a:endParaRPr lang="en-US"/>
        </a:p>
      </dgm:t>
    </dgm:pt>
    <dgm:pt modelId="{183EFB44-1B04-4B73-AD04-6E4F4FDA68EA}" type="sibTrans" cxnId="{38C6E219-ED5B-49E6-80E7-56A2F3247998}">
      <dgm:prSet/>
      <dgm:spPr/>
      <dgm:t>
        <a:bodyPr/>
        <a:lstStyle/>
        <a:p>
          <a:endParaRPr lang="en-US"/>
        </a:p>
      </dgm:t>
    </dgm:pt>
    <dgm:pt modelId="{D4A91241-30F6-4FF5-89F8-78BDB028BD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Open/Closed Principle</a:t>
          </a:r>
          <a:r>
            <a:rPr lang="en-US" b="0" i="0" baseline="0"/>
            <a:t>: Behaviors can be added without modifying the existing code.</a:t>
          </a:r>
          <a:endParaRPr lang="en-US"/>
        </a:p>
      </dgm:t>
    </dgm:pt>
    <dgm:pt modelId="{3D858170-866A-40F2-BEA1-2A033484AA5D}" type="parTrans" cxnId="{04CE65A0-50BB-4B42-8990-B16ED09361AF}">
      <dgm:prSet/>
      <dgm:spPr/>
      <dgm:t>
        <a:bodyPr/>
        <a:lstStyle/>
        <a:p>
          <a:endParaRPr lang="en-US"/>
        </a:p>
      </dgm:t>
    </dgm:pt>
    <dgm:pt modelId="{1961DC10-66D3-469B-AAC7-C497C065363B}" type="sibTrans" cxnId="{04CE65A0-50BB-4B42-8990-B16ED09361AF}">
      <dgm:prSet/>
      <dgm:spPr/>
      <dgm:t>
        <a:bodyPr/>
        <a:lstStyle/>
        <a:p>
          <a:endParaRPr lang="en-US"/>
        </a:p>
      </dgm:t>
    </dgm:pt>
    <dgm:pt modelId="{CF772270-90FA-4528-831F-B478A1B7D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Disadvantages</a:t>
          </a:r>
          <a:r>
            <a:rPr lang="en-US" b="0" i="0" baseline="0"/>
            <a:t>:</a:t>
          </a:r>
          <a:endParaRPr lang="en-US"/>
        </a:p>
      </dgm:t>
    </dgm:pt>
    <dgm:pt modelId="{EC055823-EE36-41CC-9E94-837E3A94E3AB}" type="parTrans" cxnId="{1C98388A-E5C3-4C46-8962-0C025878CB97}">
      <dgm:prSet/>
      <dgm:spPr/>
      <dgm:t>
        <a:bodyPr/>
        <a:lstStyle/>
        <a:p>
          <a:endParaRPr lang="en-US"/>
        </a:p>
      </dgm:t>
    </dgm:pt>
    <dgm:pt modelId="{68CD877C-BED4-49BB-8E97-342CCBED240F}" type="sibTrans" cxnId="{1C98388A-E5C3-4C46-8962-0C025878CB97}">
      <dgm:prSet/>
      <dgm:spPr/>
      <dgm:t>
        <a:bodyPr/>
        <a:lstStyle/>
        <a:p>
          <a:endParaRPr lang="en-US"/>
        </a:p>
      </dgm:t>
    </dgm:pt>
    <dgm:pt modelId="{4A6A1FD9-C4D9-4E7B-8706-F1F4AEB8D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Complexity</a:t>
          </a:r>
          <a:r>
            <a:rPr lang="en-US" b="0" i="0" baseline="0"/>
            <a:t>: Can lead to many small classes, making the code hard to follow.</a:t>
          </a:r>
          <a:endParaRPr lang="en-US"/>
        </a:p>
      </dgm:t>
    </dgm:pt>
    <dgm:pt modelId="{A04D95BF-2B42-43CF-A192-2EAD7D633ABC}" type="parTrans" cxnId="{E2BF3BF8-537C-42AB-AD0A-BDAC2F9335F8}">
      <dgm:prSet/>
      <dgm:spPr/>
      <dgm:t>
        <a:bodyPr/>
        <a:lstStyle/>
        <a:p>
          <a:endParaRPr lang="en-US"/>
        </a:p>
      </dgm:t>
    </dgm:pt>
    <dgm:pt modelId="{BFDE521B-8C18-49B8-B0C1-A3443A2762D5}" type="sibTrans" cxnId="{E2BF3BF8-537C-42AB-AD0A-BDAC2F9335F8}">
      <dgm:prSet/>
      <dgm:spPr/>
      <dgm:t>
        <a:bodyPr/>
        <a:lstStyle/>
        <a:p>
          <a:endParaRPr lang="en-US"/>
        </a:p>
      </dgm:t>
    </dgm:pt>
    <dgm:pt modelId="{18C053C3-24C5-4B24-9807-95C975AF3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Overuse</a:t>
          </a:r>
          <a:r>
            <a:rPr lang="en-US" b="0" i="0" baseline="0"/>
            <a:t>: Too many decorators can make it difficult to track object behavior.</a:t>
          </a:r>
          <a:endParaRPr lang="en-US"/>
        </a:p>
      </dgm:t>
    </dgm:pt>
    <dgm:pt modelId="{3BD0C047-8865-4299-95CF-7955E3576A7D}" type="parTrans" cxnId="{73331D9B-D65B-4C15-8C32-11C0A4EBA528}">
      <dgm:prSet/>
      <dgm:spPr/>
      <dgm:t>
        <a:bodyPr/>
        <a:lstStyle/>
        <a:p>
          <a:endParaRPr lang="en-US"/>
        </a:p>
      </dgm:t>
    </dgm:pt>
    <dgm:pt modelId="{0E43F4E8-D469-4CA9-B915-A6F4E0FDFFF8}" type="sibTrans" cxnId="{73331D9B-D65B-4C15-8C32-11C0A4EBA528}">
      <dgm:prSet/>
      <dgm:spPr/>
      <dgm:t>
        <a:bodyPr/>
        <a:lstStyle/>
        <a:p>
          <a:endParaRPr lang="en-US"/>
        </a:p>
      </dgm:t>
    </dgm:pt>
    <dgm:pt modelId="{24A879E5-1337-4F14-973B-18B1F9F11CE5}" type="pres">
      <dgm:prSet presAssocID="{9D90A222-7406-4915-8B6E-8B4BCF20EEB4}" presName="root" presStyleCnt="0">
        <dgm:presLayoutVars>
          <dgm:dir/>
          <dgm:resizeHandles val="exact"/>
        </dgm:presLayoutVars>
      </dgm:prSet>
      <dgm:spPr/>
    </dgm:pt>
    <dgm:pt modelId="{A0411A63-35F1-4EEF-A086-14345009EDDB}" type="pres">
      <dgm:prSet presAssocID="{A2F73C91-769E-4C93-8520-348BB9674170}" presName="compNode" presStyleCnt="0"/>
      <dgm:spPr/>
    </dgm:pt>
    <dgm:pt modelId="{0EBF956E-FC05-440F-BE4B-2AAB5D569587}" type="pres">
      <dgm:prSet presAssocID="{A2F73C91-769E-4C93-8520-348BB9674170}" presName="bgRect" presStyleLbl="bgShp" presStyleIdx="0" presStyleCnt="7"/>
      <dgm:spPr/>
    </dgm:pt>
    <dgm:pt modelId="{9DFC4983-545A-460D-A46E-38F88F168864}" type="pres">
      <dgm:prSet presAssocID="{A2F73C91-769E-4C93-8520-348BB967417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352E4D3-5B55-459C-B7A3-B07F2F24529E}" type="pres">
      <dgm:prSet presAssocID="{A2F73C91-769E-4C93-8520-348BB9674170}" presName="spaceRect" presStyleCnt="0"/>
      <dgm:spPr/>
    </dgm:pt>
    <dgm:pt modelId="{95DD08F4-8CA7-4818-9C86-776D8ED77498}" type="pres">
      <dgm:prSet presAssocID="{A2F73C91-769E-4C93-8520-348BB9674170}" presName="parTx" presStyleLbl="revTx" presStyleIdx="0" presStyleCnt="7">
        <dgm:presLayoutVars>
          <dgm:chMax val="0"/>
          <dgm:chPref val="0"/>
        </dgm:presLayoutVars>
      </dgm:prSet>
      <dgm:spPr/>
    </dgm:pt>
    <dgm:pt modelId="{CFC269A9-EEEC-4D7A-9B4D-5FD644D1CADF}" type="pres">
      <dgm:prSet presAssocID="{0D7B1A98-24DA-4742-803B-6FC4C9EBD14D}" presName="sibTrans" presStyleCnt="0"/>
      <dgm:spPr/>
    </dgm:pt>
    <dgm:pt modelId="{5E9823AD-7C03-44FC-9EEF-0275CB8F2EB1}" type="pres">
      <dgm:prSet presAssocID="{45328FD6-90C3-4C69-8A9F-D9C4128665BD}" presName="compNode" presStyleCnt="0"/>
      <dgm:spPr/>
    </dgm:pt>
    <dgm:pt modelId="{FA37C37E-D33B-406B-A367-1F7D8D62BC7C}" type="pres">
      <dgm:prSet presAssocID="{45328FD6-90C3-4C69-8A9F-D9C4128665BD}" presName="bgRect" presStyleLbl="bgShp" presStyleIdx="1" presStyleCnt="7"/>
      <dgm:spPr/>
    </dgm:pt>
    <dgm:pt modelId="{16A9D4DF-E375-49C6-9CBF-01A6F301406A}" type="pres">
      <dgm:prSet presAssocID="{45328FD6-90C3-4C69-8A9F-D9C4128665B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7E054E4D-88E5-4592-A824-2F47710151C8}" type="pres">
      <dgm:prSet presAssocID="{45328FD6-90C3-4C69-8A9F-D9C4128665BD}" presName="spaceRect" presStyleCnt="0"/>
      <dgm:spPr/>
    </dgm:pt>
    <dgm:pt modelId="{D5FD5882-04E2-4C21-95C4-5DF0DC6ED5F7}" type="pres">
      <dgm:prSet presAssocID="{45328FD6-90C3-4C69-8A9F-D9C4128665BD}" presName="parTx" presStyleLbl="revTx" presStyleIdx="1" presStyleCnt="7">
        <dgm:presLayoutVars>
          <dgm:chMax val="0"/>
          <dgm:chPref val="0"/>
        </dgm:presLayoutVars>
      </dgm:prSet>
      <dgm:spPr/>
    </dgm:pt>
    <dgm:pt modelId="{6BD64BF8-60E4-4B87-B9F5-AB15B3E7E99E}" type="pres">
      <dgm:prSet presAssocID="{EDE2B5E6-7387-4874-ACCF-943F22B5940B}" presName="sibTrans" presStyleCnt="0"/>
      <dgm:spPr/>
    </dgm:pt>
    <dgm:pt modelId="{DA6BCD66-8EEA-4791-8F6F-FD41C12A404E}" type="pres">
      <dgm:prSet presAssocID="{837BC13C-CAEC-4326-BCB3-0CC47D57A6B1}" presName="compNode" presStyleCnt="0"/>
      <dgm:spPr/>
    </dgm:pt>
    <dgm:pt modelId="{D5FF691E-6A8F-4D68-8806-EB18C5AF22BA}" type="pres">
      <dgm:prSet presAssocID="{837BC13C-CAEC-4326-BCB3-0CC47D57A6B1}" presName="bgRect" presStyleLbl="bgShp" presStyleIdx="2" presStyleCnt="7"/>
      <dgm:spPr/>
    </dgm:pt>
    <dgm:pt modelId="{97D3B3BD-0467-435B-A0DB-8F7554C1BBFC}" type="pres">
      <dgm:prSet presAssocID="{837BC13C-CAEC-4326-BCB3-0CC47D57A6B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8DF6ED1-8637-45F8-84BF-A36DAC48E897}" type="pres">
      <dgm:prSet presAssocID="{837BC13C-CAEC-4326-BCB3-0CC47D57A6B1}" presName="spaceRect" presStyleCnt="0"/>
      <dgm:spPr/>
    </dgm:pt>
    <dgm:pt modelId="{8E78A208-3586-4811-BAF3-30219E1E9E72}" type="pres">
      <dgm:prSet presAssocID="{837BC13C-CAEC-4326-BCB3-0CC47D57A6B1}" presName="parTx" presStyleLbl="revTx" presStyleIdx="2" presStyleCnt="7">
        <dgm:presLayoutVars>
          <dgm:chMax val="0"/>
          <dgm:chPref val="0"/>
        </dgm:presLayoutVars>
      </dgm:prSet>
      <dgm:spPr/>
    </dgm:pt>
    <dgm:pt modelId="{80E41255-3A68-4530-ADC4-372918C5DE2D}" type="pres">
      <dgm:prSet presAssocID="{183EFB44-1B04-4B73-AD04-6E4F4FDA68EA}" presName="sibTrans" presStyleCnt="0"/>
      <dgm:spPr/>
    </dgm:pt>
    <dgm:pt modelId="{75AC2F75-8C97-48A3-8CD7-E57F327BB0FC}" type="pres">
      <dgm:prSet presAssocID="{D4A91241-30F6-4FF5-89F8-78BDB028BDC2}" presName="compNode" presStyleCnt="0"/>
      <dgm:spPr/>
    </dgm:pt>
    <dgm:pt modelId="{3DDB6EF0-2AF7-49E3-ABB4-9EDFE5F309CC}" type="pres">
      <dgm:prSet presAssocID="{D4A91241-30F6-4FF5-89F8-78BDB028BDC2}" presName="bgRect" presStyleLbl="bgShp" presStyleIdx="3" presStyleCnt="7"/>
      <dgm:spPr/>
    </dgm:pt>
    <dgm:pt modelId="{C984C6A1-0102-4EA4-A1EC-D0B17D691FEF}" type="pres">
      <dgm:prSet presAssocID="{D4A91241-30F6-4FF5-89F8-78BDB028BDC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2350FFE-1435-4445-9CB4-237C8E8A82E1}" type="pres">
      <dgm:prSet presAssocID="{D4A91241-30F6-4FF5-89F8-78BDB028BDC2}" presName="spaceRect" presStyleCnt="0"/>
      <dgm:spPr/>
    </dgm:pt>
    <dgm:pt modelId="{AFEAA1E8-107C-4AFC-89DA-EA35425FFFB2}" type="pres">
      <dgm:prSet presAssocID="{D4A91241-30F6-4FF5-89F8-78BDB028BDC2}" presName="parTx" presStyleLbl="revTx" presStyleIdx="3" presStyleCnt="7">
        <dgm:presLayoutVars>
          <dgm:chMax val="0"/>
          <dgm:chPref val="0"/>
        </dgm:presLayoutVars>
      </dgm:prSet>
      <dgm:spPr/>
    </dgm:pt>
    <dgm:pt modelId="{8D4204DC-D240-4D3D-BF72-6A120CCA3B80}" type="pres">
      <dgm:prSet presAssocID="{1961DC10-66D3-469B-AAC7-C497C065363B}" presName="sibTrans" presStyleCnt="0"/>
      <dgm:spPr/>
    </dgm:pt>
    <dgm:pt modelId="{283BD19D-D920-4A31-9465-B76320F04069}" type="pres">
      <dgm:prSet presAssocID="{CF772270-90FA-4528-831F-B478A1B7D491}" presName="compNode" presStyleCnt="0"/>
      <dgm:spPr/>
    </dgm:pt>
    <dgm:pt modelId="{B737C999-2580-4516-AD7D-D3D05A2738B8}" type="pres">
      <dgm:prSet presAssocID="{CF772270-90FA-4528-831F-B478A1B7D491}" presName="bgRect" presStyleLbl="bgShp" presStyleIdx="4" presStyleCnt="7"/>
      <dgm:spPr/>
    </dgm:pt>
    <dgm:pt modelId="{5087933A-1B21-4CFC-B1E0-89CDEC7E8494}" type="pres">
      <dgm:prSet presAssocID="{CF772270-90FA-4528-831F-B478A1B7D49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FA2AD37-497A-460E-8B2A-51E0F345313C}" type="pres">
      <dgm:prSet presAssocID="{CF772270-90FA-4528-831F-B478A1B7D491}" presName="spaceRect" presStyleCnt="0"/>
      <dgm:spPr/>
    </dgm:pt>
    <dgm:pt modelId="{E799BD9E-5ACA-4D46-B24E-DEBEDB0881FE}" type="pres">
      <dgm:prSet presAssocID="{CF772270-90FA-4528-831F-B478A1B7D491}" presName="parTx" presStyleLbl="revTx" presStyleIdx="4" presStyleCnt="7">
        <dgm:presLayoutVars>
          <dgm:chMax val="0"/>
          <dgm:chPref val="0"/>
        </dgm:presLayoutVars>
      </dgm:prSet>
      <dgm:spPr/>
    </dgm:pt>
    <dgm:pt modelId="{F892C33D-793E-4B5F-A08D-F448F12A7901}" type="pres">
      <dgm:prSet presAssocID="{68CD877C-BED4-49BB-8E97-342CCBED240F}" presName="sibTrans" presStyleCnt="0"/>
      <dgm:spPr/>
    </dgm:pt>
    <dgm:pt modelId="{4C20BC0A-F516-4773-8319-3FCCE4677F11}" type="pres">
      <dgm:prSet presAssocID="{4A6A1FD9-C4D9-4E7B-8706-F1F4AEB8D7C0}" presName="compNode" presStyleCnt="0"/>
      <dgm:spPr/>
    </dgm:pt>
    <dgm:pt modelId="{15247EC5-2BC9-4CF7-AED6-C20565FA8B3E}" type="pres">
      <dgm:prSet presAssocID="{4A6A1FD9-C4D9-4E7B-8706-F1F4AEB8D7C0}" presName="bgRect" presStyleLbl="bgShp" presStyleIdx="5" presStyleCnt="7"/>
      <dgm:spPr/>
    </dgm:pt>
    <dgm:pt modelId="{498DE7EE-A658-41F6-B03D-6C34A96720A2}" type="pres">
      <dgm:prSet presAssocID="{4A6A1FD9-C4D9-4E7B-8706-F1F4AEB8D7C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CDEA424-870D-4AB6-BE7F-AE3CBFCF1178}" type="pres">
      <dgm:prSet presAssocID="{4A6A1FD9-C4D9-4E7B-8706-F1F4AEB8D7C0}" presName="spaceRect" presStyleCnt="0"/>
      <dgm:spPr/>
    </dgm:pt>
    <dgm:pt modelId="{C6753E55-9E8A-433D-8A35-A39542B5BB62}" type="pres">
      <dgm:prSet presAssocID="{4A6A1FD9-C4D9-4E7B-8706-F1F4AEB8D7C0}" presName="parTx" presStyleLbl="revTx" presStyleIdx="5" presStyleCnt="7">
        <dgm:presLayoutVars>
          <dgm:chMax val="0"/>
          <dgm:chPref val="0"/>
        </dgm:presLayoutVars>
      </dgm:prSet>
      <dgm:spPr/>
    </dgm:pt>
    <dgm:pt modelId="{4A4EC731-BC0D-4F86-964C-ED0B25BA6129}" type="pres">
      <dgm:prSet presAssocID="{BFDE521B-8C18-49B8-B0C1-A3443A2762D5}" presName="sibTrans" presStyleCnt="0"/>
      <dgm:spPr/>
    </dgm:pt>
    <dgm:pt modelId="{DDB3F52E-5BD5-4415-BFAA-92D4B5FD5509}" type="pres">
      <dgm:prSet presAssocID="{18C053C3-24C5-4B24-9807-95C975AF3318}" presName="compNode" presStyleCnt="0"/>
      <dgm:spPr/>
    </dgm:pt>
    <dgm:pt modelId="{C39D1C90-C613-4A43-B85B-F7E315D466D7}" type="pres">
      <dgm:prSet presAssocID="{18C053C3-24C5-4B24-9807-95C975AF3318}" presName="bgRect" presStyleLbl="bgShp" presStyleIdx="6" presStyleCnt="7"/>
      <dgm:spPr/>
    </dgm:pt>
    <dgm:pt modelId="{EFE8A22D-2DE8-4D23-B66A-2ED2D36156E8}" type="pres">
      <dgm:prSet presAssocID="{18C053C3-24C5-4B24-9807-95C975AF331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A1EA3329-C05E-4C0E-B095-61E1B48022CA}" type="pres">
      <dgm:prSet presAssocID="{18C053C3-24C5-4B24-9807-95C975AF3318}" presName="spaceRect" presStyleCnt="0"/>
      <dgm:spPr/>
    </dgm:pt>
    <dgm:pt modelId="{F60AA2E7-EF3C-4270-8D0F-A0BC0B69F6BF}" type="pres">
      <dgm:prSet presAssocID="{18C053C3-24C5-4B24-9807-95C975AF331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33B4702-5FB2-451F-B1EB-A28FD753CA66}" type="presOf" srcId="{A2F73C91-769E-4C93-8520-348BB9674170}" destId="{95DD08F4-8CA7-4818-9C86-776D8ED77498}" srcOrd="0" destOrd="0" presId="urn:microsoft.com/office/officeart/2018/2/layout/IconVerticalSolidList"/>
    <dgm:cxn modelId="{6EC1BB14-24C3-4493-9FE4-9DE279C201E4}" type="presOf" srcId="{18C053C3-24C5-4B24-9807-95C975AF3318}" destId="{F60AA2E7-EF3C-4270-8D0F-A0BC0B69F6BF}" srcOrd="0" destOrd="0" presId="urn:microsoft.com/office/officeart/2018/2/layout/IconVerticalSolidList"/>
    <dgm:cxn modelId="{9442E918-2CFD-4126-8D83-193B803114C4}" srcId="{9D90A222-7406-4915-8B6E-8B4BCF20EEB4}" destId="{A2F73C91-769E-4C93-8520-348BB9674170}" srcOrd="0" destOrd="0" parTransId="{1AE49B9F-37B2-4D96-87B5-2B93F7B95B2A}" sibTransId="{0D7B1A98-24DA-4742-803B-6FC4C9EBD14D}"/>
    <dgm:cxn modelId="{38C6E219-ED5B-49E6-80E7-56A2F3247998}" srcId="{9D90A222-7406-4915-8B6E-8B4BCF20EEB4}" destId="{837BC13C-CAEC-4326-BCB3-0CC47D57A6B1}" srcOrd="2" destOrd="0" parTransId="{256B03DC-1B62-4721-802E-3BCC03511C25}" sibTransId="{183EFB44-1B04-4B73-AD04-6E4F4FDA68EA}"/>
    <dgm:cxn modelId="{409C852D-0C6E-490A-8512-6FDAD087D570}" type="presOf" srcId="{D4A91241-30F6-4FF5-89F8-78BDB028BDC2}" destId="{AFEAA1E8-107C-4AFC-89DA-EA35425FFFB2}" srcOrd="0" destOrd="0" presId="urn:microsoft.com/office/officeart/2018/2/layout/IconVerticalSolidList"/>
    <dgm:cxn modelId="{1C98388A-E5C3-4C46-8962-0C025878CB97}" srcId="{9D90A222-7406-4915-8B6E-8B4BCF20EEB4}" destId="{CF772270-90FA-4528-831F-B478A1B7D491}" srcOrd="4" destOrd="0" parTransId="{EC055823-EE36-41CC-9E94-837E3A94E3AB}" sibTransId="{68CD877C-BED4-49BB-8E97-342CCBED240F}"/>
    <dgm:cxn modelId="{4D15B696-E261-45F0-8BA6-1DF687B9AE4A}" type="presOf" srcId="{837BC13C-CAEC-4326-BCB3-0CC47D57A6B1}" destId="{8E78A208-3586-4811-BAF3-30219E1E9E72}" srcOrd="0" destOrd="0" presId="urn:microsoft.com/office/officeart/2018/2/layout/IconVerticalSolidList"/>
    <dgm:cxn modelId="{73331D9B-D65B-4C15-8C32-11C0A4EBA528}" srcId="{9D90A222-7406-4915-8B6E-8B4BCF20EEB4}" destId="{18C053C3-24C5-4B24-9807-95C975AF3318}" srcOrd="6" destOrd="0" parTransId="{3BD0C047-8865-4299-95CF-7955E3576A7D}" sibTransId="{0E43F4E8-D469-4CA9-B915-A6F4E0FDFFF8}"/>
    <dgm:cxn modelId="{04CE65A0-50BB-4B42-8990-B16ED09361AF}" srcId="{9D90A222-7406-4915-8B6E-8B4BCF20EEB4}" destId="{D4A91241-30F6-4FF5-89F8-78BDB028BDC2}" srcOrd="3" destOrd="0" parTransId="{3D858170-866A-40F2-BEA1-2A033484AA5D}" sibTransId="{1961DC10-66D3-469B-AAC7-C497C065363B}"/>
    <dgm:cxn modelId="{C051D0B0-1DBF-4118-83E4-446F69DF36C3}" type="presOf" srcId="{CF772270-90FA-4528-831F-B478A1B7D491}" destId="{E799BD9E-5ACA-4D46-B24E-DEBEDB0881FE}" srcOrd="0" destOrd="0" presId="urn:microsoft.com/office/officeart/2018/2/layout/IconVerticalSolidList"/>
    <dgm:cxn modelId="{AA1CEAB9-D403-46AA-B352-3E364736F765}" type="presOf" srcId="{45328FD6-90C3-4C69-8A9F-D9C4128665BD}" destId="{D5FD5882-04E2-4C21-95C4-5DF0DC6ED5F7}" srcOrd="0" destOrd="0" presId="urn:microsoft.com/office/officeart/2018/2/layout/IconVerticalSolidList"/>
    <dgm:cxn modelId="{5F9EC2C4-07F4-4FE2-8A4F-80D9A1803DBD}" type="presOf" srcId="{9D90A222-7406-4915-8B6E-8B4BCF20EEB4}" destId="{24A879E5-1337-4F14-973B-18B1F9F11CE5}" srcOrd="0" destOrd="0" presId="urn:microsoft.com/office/officeart/2018/2/layout/IconVerticalSolidList"/>
    <dgm:cxn modelId="{C11571C5-89E6-4E1B-A5AC-29FBAD760DF0}" srcId="{9D90A222-7406-4915-8B6E-8B4BCF20EEB4}" destId="{45328FD6-90C3-4C69-8A9F-D9C4128665BD}" srcOrd="1" destOrd="0" parTransId="{5595FA16-2C44-4030-BC22-26438AE3672E}" sibTransId="{EDE2B5E6-7387-4874-ACCF-943F22B5940B}"/>
    <dgm:cxn modelId="{F122D8F0-BC8D-46B8-80A8-3A092EA6DB10}" type="presOf" srcId="{4A6A1FD9-C4D9-4E7B-8706-F1F4AEB8D7C0}" destId="{C6753E55-9E8A-433D-8A35-A39542B5BB62}" srcOrd="0" destOrd="0" presId="urn:microsoft.com/office/officeart/2018/2/layout/IconVerticalSolidList"/>
    <dgm:cxn modelId="{E2BF3BF8-537C-42AB-AD0A-BDAC2F9335F8}" srcId="{9D90A222-7406-4915-8B6E-8B4BCF20EEB4}" destId="{4A6A1FD9-C4D9-4E7B-8706-F1F4AEB8D7C0}" srcOrd="5" destOrd="0" parTransId="{A04D95BF-2B42-43CF-A192-2EAD7D633ABC}" sibTransId="{BFDE521B-8C18-49B8-B0C1-A3443A2762D5}"/>
    <dgm:cxn modelId="{2F2865C9-D223-40C7-9619-6A7551EA1006}" type="presParOf" srcId="{24A879E5-1337-4F14-973B-18B1F9F11CE5}" destId="{A0411A63-35F1-4EEF-A086-14345009EDDB}" srcOrd="0" destOrd="0" presId="urn:microsoft.com/office/officeart/2018/2/layout/IconVerticalSolidList"/>
    <dgm:cxn modelId="{DCB03DEA-3F28-4EE6-B717-71E83F6F5363}" type="presParOf" srcId="{A0411A63-35F1-4EEF-A086-14345009EDDB}" destId="{0EBF956E-FC05-440F-BE4B-2AAB5D569587}" srcOrd="0" destOrd="0" presId="urn:microsoft.com/office/officeart/2018/2/layout/IconVerticalSolidList"/>
    <dgm:cxn modelId="{7608317E-F641-4E37-8E64-99CD838E52C8}" type="presParOf" srcId="{A0411A63-35F1-4EEF-A086-14345009EDDB}" destId="{9DFC4983-545A-460D-A46E-38F88F168864}" srcOrd="1" destOrd="0" presId="urn:microsoft.com/office/officeart/2018/2/layout/IconVerticalSolidList"/>
    <dgm:cxn modelId="{C1C3A402-6EE0-40F5-ACCB-C0B1F4872DC0}" type="presParOf" srcId="{A0411A63-35F1-4EEF-A086-14345009EDDB}" destId="{E352E4D3-5B55-459C-B7A3-B07F2F24529E}" srcOrd="2" destOrd="0" presId="urn:microsoft.com/office/officeart/2018/2/layout/IconVerticalSolidList"/>
    <dgm:cxn modelId="{84F03304-9BB6-4796-932F-A7EFD3A3ADF5}" type="presParOf" srcId="{A0411A63-35F1-4EEF-A086-14345009EDDB}" destId="{95DD08F4-8CA7-4818-9C86-776D8ED77498}" srcOrd="3" destOrd="0" presId="urn:microsoft.com/office/officeart/2018/2/layout/IconVerticalSolidList"/>
    <dgm:cxn modelId="{A1B42FC2-731E-40FD-8327-4D91BD51ECB0}" type="presParOf" srcId="{24A879E5-1337-4F14-973B-18B1F9F11CE5}" destId="{CFC269A9-EEEC-4D7A-9B4D-5FD644D1CADF}" srcOrd="1" destOrd="0" presId="urn:microsoft.com/office/officeart/2018/2/layout/IconVerticalSolidList"/>
    <dgm:cxn modelId="{D29A6A84-3EBB-453B-9AC4-0CA8CE5F5369}" type="presParOf" srcId="{24A879E5-1337-4F14-973B-18B1F9F11CE5}" destId="{5E9823AD-7C03-44FC-9EEF-0275CB8F2EB1}" srcOrd="2" destOrd="0" presId="urn:microsoft.com/office/officeart/2018/2/layout/IconVerticalSolidList"/>
    <dgm:cxn modelId="{BCF269CF-22EC-426B-B8EE-EEB4449A7821}" type="presParOf" srcId="{5E9823AD-7C03-44FC-9EEF-0275CB8F2EB1}" destId="{FA37C37E-D33B-406B-A367-1F7D8D62BC7C}" srcOrd="0" destOrd="0" presId="urn:microsoft.com/office/officeart/2018/2/layout/IconVerticalSolidList"/>
    <dgm:cxn modelId="{FB2D2A7F-36DB-4C94-AF36-B60C41875677}" type="presParOf" srcId="{5E9823AD-7C03-44FC-9EEF-0275CB8F2EB1}" destId="{16A9D4DF-E375-49C6-9CBF-01A6F301406A}" srcOrd="1" destOrd="0" presId="urn:microsoft.com/office/officeart/2018/2/layout/IconVerticalSolidList"/>
    <dgm:cxn modelId="{FCF08CF0-6BE1-4393-8029-6621B255D005}" type="presParOf" srcId="{5E9823AD-7C03-44FC-9EEF-0275CB8F2EB1}" destId="{7E054E4D-88E5-4592-A824-2F47710151C8}" srcOrd="2" destOrd="0" presId="urn:microsoft.com/office/officeart/2018/2/layout/IconVerticalSolidList"/>
    <dgm:cxn modelId="{92DCA24E-7C6B-4F84-B97F-841E3E247EFB}" type="presParOf" srcId="{5E9823AD-7C03-44FC-9EEF-0275CB8F2EB1}" destId="{D5FD5882-04E2-4C21-95C4-5DF0DC6ED5F7}" srcOrd="3" destOrd="0" presId="urn:microsoft.com/office/officeart/2018/2/layout/IconVerticalSolidList"/>
    <dgm:cxn modelId="{2023B44C-AAA4-4557-8C48-BEB0BAFDE6CE}" type="presParOf" srcId="{24A879E5-1337-4F14-973B-18B1F9F11CE5}" destId="{6BD64BF8-60E4-4B87-B9F5-AB15B3E7E99E}" srcOrd="3" destOrd="0" presId="urn:microsoft.com/office/officeart/2018/2/layout/IconVerticalSolidList"/>
    <dgm:cxn modelId="{365642DD-92B7-46CC-AA05-6AA7ADE090C4}" type="presParOf" srcId="{24A879E5-1337-4F14-973B-18B1F9F11CE5}" destId="{DA6BCD66-8EEA-4791-8F6F-FD41C12A404E}" srcOrd="4" destOrd="0" presId="urn:microsoft.com/office/officeart/2018/2/layout/IconVerticalSolidList"/>
    <dgm:cxn modelId="{A0D65B90-8F3C-444E-AC73-216D1F07B84C}" type="presParOf" srcId="{DA6BCD66-8EEA-4791-8F6F-FD41C12A404E}" destId="{D5FF691E-6A8F-4D68-8806-EB18C5AF22BA}" srcOrd="0" destOrd="0" presId="urn:microsoft.com/office/officeart/2018/2/layout/IconVerticalSolidList"/>
    <dgm:cxn modelId="{14126C8B-4DC4-4901-B60F-80B1016E6AA4}" type="presParOf" srcId="{DA6BCD66-8EEA-4791-8F6F-FD41C12A404E}" destId="{97D3B3BD-0467-435B-A0DB-8F7554C1BBFC}" srcOrd="1" destOrd="0" presId="urn:microsoft.com/office/officeart/2018/2/layout/IconVerticalSolidList"/>
    <dgm:cxn modelId="{22D52FAD-2D7A-4A5F-B7A5-4C23798A4B21}" type="presParOf" srcId="{DA6BCD66-8EEA-4791-8F6F-FD41C12A404E}" destId="{38DF6ED1-8637-45F8-84BF-A36DAC48E897}" srcOrd="2" destOrd="0" presId="urn:microsoft.com/office/officeart/2018/2/layout/IconVerticalSolidList"/>
    <dgm:cxn modelId="{511C117B-CD17-4381-9ABA-413E5022C76C}" type="presParOf" srcId="{DA6BCD66-8EEA-4791-8F6F-FD41C12A404E}" destId="{8E78A208-3586-4811-BAF3-30219E1E9E72}" srcOrd="3" destOrd="0" presId="urn:microsoft.com/office/officeart/2018/2/layout/IconVerticalSolidList"/>
    <dgm:cxn modelId="{6C4A4B68-9600-460B-A846-5B117593FFA6}" type="presParOf" srcId="{24A879E5-1337-4F14-973B-18B1F9F11CE5}" destId="{80E41255-3A68-4530-ADC4-372918C5DE2D}" srcOrd="5" destOrd="0" presId="urn:microsoft.com/office/officeart/2018/2/layout/IconVerticalSolidList"/>
    <dgm:cxn modelId="{12C5F581-934F-4078-86D9-41D979BEF7BD}" type="presParOf" srcId="{24A879E5-1337-4F14-973B-18B1F9F11CE5}" destId="{75AC2F75-8C97-48A3-8CD7-E57F327BB0FC}" srcOrd="6" destOrd="0" presId="urn:microsoft.com/office/officeart/2018/2/layout/IconVerticalSolidList"/>
    <dgm:cxn modelId="{9BC6E3FF-D2EE-4A37-8553-107C07673EFD}" type="presParOf" srcId="{75AC2F75-8C97-48A3-8CD7-E57F327BB0FC}" destId="{3DDB6EF0-2AF7-49E3-ABB4-9EDFE5F309CC}" srcOrd="0" destOrd="0" presId="urn:microsoft.com/office/officeart/2018/2/layout/IconVerticalSolidList"/>
    <dgm:cxn modelId="{F451A9B1-6E13-4970-B9B8-0E32E6BB6BF0}" type="presParOf" srcId="{75AC2F75-8C97-48A3-8CD7-E57F327BB0FC}" destId="{C984C6A1-0102-4EA4-A1EC-D0B17D691FEF}" srcOrd="1" destOrd="0" presId="urn:microsoft.com/office/officeart/2018/2/layout/IconVerticalSolidList"/>
    <dgm:cxn modelId="{16668B06-B6E6-4BC1-BBB6-A5C4ABC7ABDE}" type="presParOf" srcId="{75AC2F75-8C97-48A3-8CD7-E57F327BB0FC}" destId="{B2350FFE-1435-4445-9CB4-237C8E8A82E1}" srcOrd="2" destOrd="0" presId="urn:microsoft.com/office/officeart/2018/2/layout/IconVerticalSolidList"/>
    <dgm:cxn modelId="{E0FCAE8B-23C0-4CC1-A216-1A7D9F5DD650}" type="presParOf" srcId="{75AC2F75-8C97-48A3-8CD7-E57F327BB0FC}" destId="{AFEAA1E8-107C-4AFC-89DA-EA35425FFFB2}" srcOrd="3" destOrd="0" presId="urn:microsoft.com/office/officeart/2018/2/layout/IconVerticalSolidList"/>
    <dgm:cxn modelId="{5C9C9C5E-8DBF-42E1-B0C6-5AF4AE11A8F5}" type="presParOf" srcId="{24A879E5-1337-4F14-973B-18B1F9F11CE5}" destId="{8D4204DC-D240-4D3D-BF72-6A120CCA3B80}" srcOrd="7" destOrd="0" presId="urn:microsoft.com/office/officeart/2018/2/layout/IconVerticalSolidList"/>
    <dgm:cxn modelId="{7EBBE324-EB3B-4F4C-BB9C-E6814D2E36A8}" type="presParOf" srcId="{24A879E5-1337-4F14-973B-18B1F9F11CE5}" destId="{283BD19D-D920-4A31-9465-B76320F04069}" srcOrd="8" destOrd="0" presId="urn:microsoft.com/office/officeart/2018/2/layout/IconVerticalSolidList"/>
    <dgm:cxn modelId="{DAE5B49E-40E4-4E73-B075-20C90998DA3C}" type="presParOf" srcId="{283BD19D-D920-4A31-9465-B76320F04069}" destId="{B737C999-2580-4516-AD7D-D3D05A2738B8}" srcOrd="0" destOrd="0" presId="urn:microsoft.com/office/officeart/2018/2/layout/IconVerticalSolidList"/>
    <dgm:cxn modelId="{364B4442-1EF2-476B-9696-8EDDEEF8ED0B}" type="presParOf" srcId="{283BD19D-D920-4A31-9465-B76320F04069}" destId="{5087933A-1B21-4CFC-B1E0-89CDEC7E8494}" srcOrd="1" destOrd="0" presId="urn:microsoft.com/office/officeart/2018/2/layout/IconVerticalSolidList"/>
    <dgm:cxn modelId="{4B38012F-1E54-4CFB-A953-21A574054178}" type="presParOf" srcId="{283BD19D-D920-4A31-9465-B76320F04069}" destId="{8FA2AD37-497A-460E-8B2A-51E0F345313C}" srcOrd="2" destOrd="0" presId="urn:microsoft.com/office/officeart/2018/2/layout/IconVerticalSolidList"/>
    <dgm:cxn modelId="{C9E3E045-36E6-4B76-9D34-6D2257ED4392}" type="presParOf" srcId="{283BD19D-D920-4A31-9465-B76320F04069}" destId="{E799BD9E-5ACA-4D46-B24E-DEBEDB0881FE}" srcOrd="3" destOrd="0" presId="urn:microsoft.com/office/officeart/2018/2/layout/IconVerticalSolidList"/>
    <dgm:cxn modelId="{76805878-E453-43B8-8149-4BBD5255A706}" type="presParOf" srcId="{24A879E5-1337-4F14-973B-18B1F9F11CE5}" destId="{F892C33D-793E-4B5F-A08D-F448F12A7901}" srcOrd="9" destOrd="0" presId="urn:microsoft.com/office/officeart/2018/2/layout/IconVerticalSolidList"/>
    <dgm:cxn modelId="{E59E29F8-CB53-48F3-A724-2D59A5151156}" type="presParOf" srcId="{24A879E5-1337-4F14-973B-18B1F9F11CE5}" destId="{4C20BC0A-F516-4773-8319-3FCCE4677F11}" srcOrd="10" destOrd="0" presId="urn:microsoft.com/office/officeart/2018/2/layout/IconVerticalSolidList"/>
    <dgm:cxn modelId="{E2FEC487-2DC2-4002-9663-93A6654E6741}" type="presParOf" srcId="{4C20BC0A-F516-4773-8319-3FCCE4677F11}" destId="{15247EC5-2BC9-4CF7-AED6-C20565FA8B3E}" srcOrd="0" destOrd="0" presId="urn:microsoft.com/office/officeart/2018/2/layout/IconVerticalSolidList"/>
    <dgm:cxn modelId="{88446D6E-3793-4566-8A55-06391D00666D}" type="presParOf" srcId="{4C20BC0A-F516-4773-8319-3FCCE4677F11}" destId="{498DE7EE-A658-41F6-B03D-6C34A96720A2}" srcOrd="1" destOrd="0" presId="urn:microsoft.com/office/officeart/2018/2/layout/IconVerticalSolidList"/>
    <dgm:cxn modelId="{B02AE1B1-CE8A-4A97-B291-42993E1AADB1}" type="presParOf" srcId="{4C20BC0A-F516-4773-8319-3FCCE4677F11}" destId="{7CDEA424-870D-4AB6-BE7F-AE3CBFCF1178}" srcOrd="2" destOrd="0" presId="urn:microsoft.com/office/officeart/2018/2/layout/IconVerticalSolidList"/>
    <dgm:cxn modelId="{DBD226D8-503B-4047-99B5-1B366498F1D4}" type="presParOf" srcId="{4C20BC0A-F516-4773-8319-3FCCE4677F11}" destId="{C6753E55-9E8A-433D-8A35-A39542B5BB62}" srcOrd="3" destOrd="0" presId="urn:microsoft.com/office/officeart/2018/2/layout/IconVerticalSolidList"/>
    <dgm:cxn modelId="{7E9B5098-E8D9-4BEA-BFAD-0F314C6562F8}" type="presParOf" srcId="{24A879E5-1337-4F14-973B-18B1F9F11CE5}" destId="{4A4EC731-BC0D-4F86-964C-ED0B25BA6129}" srcOrd="11" destOrd="0" presId="urn:microsoft.com/office/officeart/2018/2/layout/IconVerticalSolidList"/>
    <dgm:cxn modelId="{5B0063EE-BE85-4DB5-B896-016206A4F21C}" type="presParOf" srcId="{24A879E5-1337-4F14-973B-18B1F9F11CE5}" destId="{DDB3F52E-5BD5-4415-BFAA-92D4B5FD5509}" srcOrd="12" destOrd="0" presId="urn:microsoft.com/office/officeart/2018/2/layout/IconVerticalSolidList"/>
    <dgm:cxn modelId="{DB63B2D7-614C-4C5E-9542-500801332BEE}" type="presParOf" srcId="{DDB3F52E-5BD5-4415-BFAA-92D4B5FD5509}" destId="{C39D1C90-C613-4A43-B85B-F7E315D466D7}" srcOrd="0" destOrd="0" presId="urn:microsoft.com/office/officeart/2018/2/layout/IconVerticalSolidList"/>
    <dgm:cxn modelId="{68E9D0A9-2BF3-4BF9-AC48-C20035229EFD}" type="presParOf" srcId="{DDB3F52E-5BD5-4415-BFAA-92D4B5FD5509}" destId="{EFE8A22D-2DE8-4D23-B66A-2ED2D36156E8}" srcOrd="1" destOrd="0" presId="urn:microsoft.com/office/officeart/2018/2/layout/IconVerticalSolidList"/>
    <dgm:cxn modelId="{2BD3D525-ABC8-40A3-94CD-6D2D368E5BB3}" type="presParOf" srcId="{DDB3F52E-5BD5-4415-BFAA-92D4B5FD5509}" destId="{A1EA3329-C05E-4C0E-B095-61E1B48022CA}" srcOrd="2" destOrd="0" presId="urn:microsoft.com/office/officeart/2018/2/layout/IconVerticalSolidList"/>
    <dgm:cxn modelId="{3A6CBB9C-8353-46C4-8B67-EDCF212096D3}" type="presParOf" srcId="{DDB3F52E-5BD5-4415-BFAA-92D4B5FD5509}" destId="{F60AA2E7-EF3C-4270-8D0F-A0BC0B69F6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D8F199-D80B-4158-8711-48CB6068C2C5}" type="doc">
      <dgm:prSet loTypeId="urn:microsoft.com/office/officeart/2005/8/layout/vProcess5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AF1E097-1CC4-4ABC-8B83-A58F6BF5C726}">
      <dgm:prSet/>
      <dgm:spPr/>
      <dgm:t>
        <a:bodyPr/>
        <a:lstStyle/>
        <a:p>
          <a:r>
            <a:rPr lang="en-GB" b="1" dirty="0"/>
            <a:t>Real-World Use Cases</a:t>
          </a:r>
          <a:r>
            <a:rPr lang="en-GB" dirty="0"/>
            <a:t>:</a:t>
          </a:r>
        </a:p>
        <a:p>
          <a:r>
            <a:rPr lang="en-GB" dirty="0"/>
            <a:t>GUI systems where elements need to be decorated with styles (e.g., buttons with borders, icons).</a:t>
          </a:r>
          <a:endParaRPr lang="en-US" dirty="0"/>
        </a:p>
      </dgm:t>
    </dgm:pt>
    <dgm:pt modelId="{7465FD57-CB3C-40CB-B2A7-78C9A5C530EF}" type="parTrans" cxnId="{78AFFBE6-E5BC-42C1-8E1B-C5CF314BFACE}">
      <dgm:prSet/>
      <dgm:spPr/>
      <dgm:t>
        <a:bodyPr/>
        <a:lstStyle/>
        <a:p>
          <a:endParaRPr lang="en-US"/>
        </a:p>
      </dgm:t>
    </dgm:pt>
    <dgm:pt modelId="{9FC15595-E6A1-4046-BFE6-95B1EAED4883}" type="sibTrans" cxnId="{78AFFBE6-E5BC-42C1-8E1B-C5CF314BFACE}">
      <dgm:prSet/>
      <dgm:spPr/>
      <dgm:t>
        <a:bodyPr/>
        <a:lstStyle/>
        <a:p>
          <a:endParaRPr lang="en-US"/>
        </a:p>
      </dgm:t>
    </dgm:pt>
    <dgm:pt modelId="{D0B28820-7C20-48D7-96F9-F341020F3307}">
      <dgm:prSet/>
      <dgm:spPr/>
      <dgm:t>
        <a:bodyPr/>
        <a:lstStyle/>
        <a:p>
          <a:r>
            <a:rPr lang="en-GB"/>
            <a:t>Input/Output streams where different filters (e.g., compression, encryption) are applied.</a:t>
          </a:r>
          <a:endParaRPr lang="en-US"/>
        </a:p>
      </dgm:t>
    </dgm:pt>
    <dgm:pt modelId="{47A6FE10-9A04-4C1C-B15A-A147CD441D60}" type="parTrans" cxnId="{EB1ED23E-0E32-4234-A1F9-6E8AD8FA9C5F}">
      <dgm:prSet/>
      <dgm:spPr/>
      <dgm:t>
        <a:bodyPr/>
        <a:lstStyle/>
        <a:p>
          <a:endParaRPr lang="en-US"/>
        </a:p>
      </dgm:t>
    </dgm:pt>
    <dgm:pt modelId="{4AC72797-EC72-4E33-BDC4-75B6657EE0DF}" type="sibTrans" cxnId="{EB1ED23E-0E32-4234-A1F9-6E8AD8FA9C5F}">
      <dgm:prSet/>
      <dgm:spPr/>
      <dgm:t>
        <a:bodyPr/>
        <a:lstStyle/>
        <a:p>
          <a:endParaRPr lang="en-US"/>
        </a:p>
      </dgm:t>
    </dgm:pt>
    <dgm:pt modelId="{7648B6C3-4533-4A27-B69F-5C29DA2A1346}">
      <dgm:prSet/>
      <dgm:spPr/>
      <dgm:t>
        <a:bodyPr/>
        <a:lstStyle/>
        <a:p>
          <a:r>
            <a:rPr lang="en-US" b="0" i="0" baseline="0"/>
            <a:t>The Decorator Design Pattern allows for flexible, maintainable, and reusable object extension.</a:t>
          </a:r>
          <a:endParaRPr lang="en-US"/>
        </a:p>
      </dgm:t>
    </dgm:pt>
    <dgm:pt modelId="{1E8987D1-7256-4EC2-9198-CE2EBDDCC2BD}" type="parTrans" cxnId="{D3811B21-FB51-40EB-A955-E61758E2086E}">
      <dgm:prSet/>
      <dgm:spPr/>
      <dgm:t>
        <a:bodyPr/>
        <a:lstStyle/>
        <a:p>
          <a:endParaRPr lang="en-US"/>
        </a:p>
      </dgm:t>
    </dgm:pt>
    <dgm:pt modelId="{71DAD770-9112-4A23-ADC2-BD18D22F510F}" type="sibTrans" cxnId="{D3811B21-FB51-40EB-A955-E61758E2086E}">
      <dgm:prSet/>
      <dgm:spPr/>
      <dgm:t>
        <a:bodyPr/>
        <a:lstStyle/>
        <a:p>
          <a:endParaRPr lang="en-US"/>
        </a:p>
      </dgm:t>
    </dgm:pt>
    <dgm:pt modelId="{9E65948A-1366-42AC-B47E-F429FF4ED64A}">
      <dgm:prSet/>
      <dgm:spPr/>
      <dgm:t>
        <a:bodyPr/>
        <a:lstStyle/>
        <a:p>
          <a:r>
            <a:rPr lang="en-US" b="0" i="0" baseline="0"/>
            <a:t>It's an excellent alternative to subclassing for enhancing object behavior dynamically. </a:t>
          </a:r>
          <a:endParaRPr lang="en-US"/>
        </a:p>
      </dgm:t>
    </dgm:pt>
    <dgm:pt modelId="{62748C83-93DD-4CF1-B57E-F3090DA13C8B}" type="parTrans" cxnId="{1647FB1F-391C-48A6-B4E3-A5470E8251C4}">
      <dgm:prSet/>
      <dgm:spPr/>
      <dgm:t>
        <a:bodyPr/>
        <a:lstStyle/>
        <a:p>
          <a:endParaRPr lang="en-US"/>
        </a:p>
      </dgm:t>
    </dgm:pt>
    <dgm:pt modelId="{55E1D720-9ABD-49F4-8FAF-3E15E0814639}" type="sibTrans" cxnId="{1647FB1F-391C-48A6-B4E3-A5470E8251C4}">
      <dgm:prSet/>
      <dgm:spPr/>
      <dgm:t>
        <a:bodyPr/>
        <a:lstStyle/>
        <a:p>
          <a:endParaRPr lang="en-US"/>
        </a:p>
      </dgm:t>
    </dgm:pt>
    <dgm:pt modelId="{BBB3DAE3-04B3-47AE-88C6-66CD4BFED9FA}" type="pres">
      <dgm:prSet presAssocID="{2FD8F199-D80B-4158-8711-48CB6068C2C5}" presName="outerComposite" presStyleCnt="0">
        <dgm:presLayoutVars>
          <dgm:chMax val="5"/>
          <dgm:dir/>
          <dgm:resizeHandles val="exact"/>
        </dgm:presLayoutVars>
      </dgm:prSet>
      <dgm:spPr/>
    </dgm:pt>
    <dgm:pt modelId="{DE4803E2-5899-419B-849B-B9CEF1DC37BD}" type="pres">
      <dgm:prSet presAssocID="{2FD8F199-D80B-4158-8711-48CB6068C2C5}" presName="dummyMaxCanvas" presStyleCnt="0">
        <dgm:presLayoutVars/>
      </dgm:prSet>
      <dgm:spPr/>
    </dgm:pt>
    <dgm:pt modelId="{4295B61B-E853-4EF6-9432-0B27B4B6F228}" type="pres">
      <dgm:prSet presAssocID="{2FD8F199-D80B-4158-8711-48CB6068C2C5}" presName="FourNodes_1" presStyleLbl="node1" presStyleIdx="0" presStyleCnt="4">
        <dgm:presLayoutVars>
          <dgm:bulletEnabled val="1"/>
        </dgm:presLayoutVars>
      </dgm:prSet>
      <dgm:spPr/>
    </dgm:pt>
    <dgm:pt modelId="{4D13C392-D059-44AE-BDDD-81974177EC83}" type="pres">
      <dgm:prSet presAssocID="{2FD8F199-D80B-4158-8711-48CB6068C2C5}" presName="FourNodes_2" presStyleLbl="node1" presStyleIdx="1" presStyleCnt="4">
        <dgm:presLayoutVars>
          <dgm:bulletEnabled val="1"/>
        </dgm:presLayoutVars>
      </dgm:prSet>
      <dgm:spPr/>
    </dgm:pt>
    <dgm:pt modelId="{2CBB6E07-B4DF-4088-A93B-CF0A2781F937}" type="pres">
      <dgm:prSet presAssocID="{2FD8F199-D80B-4158-8711-48CB6068C2C5}" presName="FourNodes_3" presStyleLbl="node1" presStyleIdx="2" presStyleCnt="4">
        <dgm:presLayoutVars>
          <dgm:bulletEnabled val="1"/>
        </dgm:presLayoutVars>
      </dgm:prSet>
      <dgm:spPr/>
    </dgm:pt>
    <dgm:pt modelId="{3EE95D09-DBB4-43C6-965E-2A2CC5633AA7}" type="pres">
      <dgm:prSet presAssocID="{2FD8F199-D80B-4158-8711-48CB6068C2C5}" presName="FourNodes_4" presStyleLbl="node1" presStyleIdx="3" presStyleCnt="4">
        <dgm:presLayoutVars>
          <dgm:bulletEnabled val="1"/>
        </dgm:presLayoutVars>
      </dgm:prSet>
      <dgm:spPr/>
    </dgm:pt>
    <dgm:pt modelId="{87CC289E-BBEF-4744-B73B-D531733CF47A}" type="pres">
      <dgm:prSet presAssocID="{2FD8F199-D80B-4158-8711-48CB6068C2C5}" presName="FourConn_1-2" presStyleLbl="fgAccFollowNode1" presStyleIdx="0" presStyleCnt="3">
        <dgm:presLayoutVars>
          <dgm:bulletEnabled val="1"/>
        </dgm:presLayoutVars>
      </dgm:prSet>
      <dgm:spPr/>
    </dgm:pt>
    <dgm:pt modelId="{C872E644-B5C8-49D9-909B-689A65BD3EC1}" type="pres">
      <dgm:prSet presAssocID="{2FD8F199-D80B-4158-8711-48CB6068C2C5}" presName="FourConn_2-3" presStyleLbl="fgAccFollowNode1" presStyleIdx="1" presStyleCnt="3">
        <dgm:presLayoutVars>
          <dgm:bulletEnabled val="1"/>
        </dgm:presLayoutVars>
      </dgm:prSet>
      <dgm:spPr/>
    </dgm:pt>
    <dgm:pt modelId="{F71380E1-BDB5-4FBA-9DE6-F8EAFDE74C07}" type="pres">
      <dgm:prSet presAssocID="{2FD8F199-D80B-4158-8711-48CB6068C2C5}" presName="FourConn_3-4" presStyleLbl="fgAccFollowNode1" presStyleIdx="2" presStyleCnt="3">
        <dgm:presLayoutVars>
          <dgm:bulletEnabled val="1"/>
        </dgm:presLayoutVars>
      </dgm:prSet>
      <dgm:spPr/>
    </dgm:pt>
    <dgm:pt modelId="{2D462D4C-2B4E-4A93-82E7-A6F1B2AA7333}" type="pres">
      <dgm:prSet presAssocID="{2FD8F199-D80B-4158-8711-48CB6068C2C5}" presName="FourNodes_1_text" presStyleLbl="node1" presStyleIdx="3" presStyleCnt="4">
        <dgm:presLayoutVars>
          <dgm:bulletEnabled val="1"/>
        </dgm:presLayoutVars>
      </dgm:prSet>
      <dgm:spPr/>
    </dgm:pt>
    <dgm:pt modelId="{FD909BAE-58DF-4977-B411-EEF0B5508A35}" type="pres">
      <dgm:prSet presAssocID="{2FD8F199-D80B-4158-8711-48CB6068C2C5}" presName="FourNodes_2_text" presStyleLbl="node1" presStyleIdx="3" presStyleCnt="4">
        <dgm:presLayoutVars>
          <dgm:bulletEnabled val="1"/>
        </dgm:presLayoutVars>
      </dgm:prSet>
      <dgm:spPr/>
    </dgm:pt>
    <dgm:pt modelId="{6197926D-2AF6-4DF5-B8A9-B704531A998F}" type="pres">
      <dgm:prSet presAssocID="{2FD8F199-D80B-4158-8711-48CB6068C2C5}" presName="FourNodes_3_text" presStyleLbl="node1" presStyleIdx="3" presStyleCnt="4">
        <dgm:presLayoutVars>
          <dgm:bulletEnabled val="1"/>
        </dgm:presLayoutVars>
      </dgm:prSet>
      <dgm:spPr/>
    </dgm:pt>
    <dgm:pt modelId="{0DA19D3C-26F8-4B95-91CA-CEB180225F27}" type="pres">
      <dgm:prSet presAssocID="{2FD8F199-D80B-4158-8711-48CB6068C2C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C20B405-7477-4967-91A1-B594B7746C7E}" type="presOf" srcId="{6AF1E097-1CC4-4ABC-8B83-A58F6BF5C726}" destId="{4295B61B-E853-4EF6-9432-0B27B4B6F228}" srcOrd="0" destOrd="0" presId="urn:microsoft.com/office/officeart/2005/8/layout/vProcess5"/>
    <dgm:cxn modelId="{7D20691F-A547-4D48-8537-B15FDAA60991}" type="presOf" srcId="{9FC15595-E6A1-4046-BFE6-95B1EAED4883}" destId="{87CC289E-BBEF-4744-B73B-D531733CF47A}" srcOrd="0" destOrd="0" presId="urn:microsoft.com/office/officeart/2005/8/layout/vProcess5"/>
    <dgm:cxn modelId="{1647FB1F-391C-48A6-B4E3-A5470E8251C4}" srcId="{2FD8F199-D80B-4158-8711-48CB6068C2C5}" destId="{9E65948A-1366-42AC-B47E-F429FF4ED64A}" srcOrd="3" destOrd="0" parTransId="{62748C83-93DD-4CF1-B57E-F3090DA13C8B}" sibTransId="{55E1D720-9ABD-49F4-8FAF-3E15E0814639}"/>
    <dgm:cxn modelId="{D3811B21-FB51-40EB-A955-E61758E2086E}" srcId="{2FD8F199-D80B-4158-8711-48CB6068C2C5}" destId="{7648B6C3-4533-4A27-B69F-5C29DA2A1346}" srcOrd="2" destOrd="0" parTransId="{1E8987D1-7256-4EC2-9198-CE2EBDDCC2BD}" sibTransId="{71DAD770-9112-4A23-ADC2-BD18D22F510F}"/>
    <dgm:cxn modelId="{EB1ED23E-0E32-4234-A1F9-6E8AD8FA9C5F}" srcId="{2FD8F199-D80B-4158-8711-48CB6068C2C5}" destId="{D0B28820-7C20-48D7-96F9-F341020F3307}" srcOrd="1" destOrd="0" parTransId="{47A6FE10-9A04-4C1C-B15A-A147CD441D60}" sibTransId="{4AC72797-EC72-4E33-BDC4-75B6657EE0DF}"/>
    <dgm:cxn modelId="{A3EF7266-F16E-484B-9019-EB35BB4F40EE}" type="presOf" srcId="{9E65948A-1366-42AC-B47E-F429FF4ED64A}" destId="{0DA19D3C-26F8-4B95-91CA-CEB180225F27}" srcOrd="1" destOrd="0" presId="urn:microsoft.com/office/officeart/2005/8/layout/vProcess5"/>
    <dgm:cxn modelId="{9FC4A66F-2A02-4AD5-9F9F-1E67A7AB4AC7}" type="presOf" srcId="{71DAD770-9112-4A23-ADC2-BD18D22F510F}" destId="{F71380E1-BDB5-4FBA-9DE6-F8EAFDE74C07}" srcOrd="0" destOrd="0" presId="urn:microsoft.com/office/officeart/2005/8/layout/vProcess5"/>
    <dgm:cxn modelId="{66C3F280-C554-4D0D-BEA6-D4EC3C0E4E21}" type="presOf" srcId="{7648B6C3-4533-4A27-B69F-5C29DA2A1346}" destId="{6197926D-2AF6-4DF5-B8A9-B704531A998F}" srcOrd="1" destOrd="0" presId="urn:microsoft.com/office/officeart/2005/8/layout/vProcess5"/>
    <dgm:cxn modelId="{8A230396-841C-47EE-B980-5111B722ECF4}" type="presOf" srcId="{6AF1E097-1CC4-4ABC-8B83-A58F6BF5C726}" destId="{2D462D4C-2B4E-4A93-82E7-A6F1B2AA7333}" srcOrd="1" destOrd="0" presId="urn:microsoft.com/office/officeart/2005/8/layout/vProcess5"/>
    <dgm:cxn modelId="{6E1F38A8-3B09-4F92-BB1C-3394394FECD2}" type="presOf" srcId="{7648B6C3-4533-4A27-B69F-5C29DA2A1346}" destId="{2CBB6E07-B4DF-4088-A93B-CF0A2781F937}" srcOrd="0" destOrd="0" presId="urn:microsoft.com/office/officeart/2005/8/layout/vProcess5"/>
    <dgm:cxn modelId="{0E2C57B8-3438-48A0-A413-91942D694659}" type="presOf" srcId="{D0B28820-7C20-48D7-96F9-F341020F3307}" destId="{FD909BAE-58DF-4977-B411-EEF0B5508A35}" srcOrd="1" destOrd="0" presId="urn:microsoft.com/office/officeart/2005/8/layout/vProcess5"/>
    <dgm:cxn modelId="{632914C4-E705-4E8F-9F35-D8076B6983F4}" type="presOf" srcId="{4AC72797-EC72-4E33-BDC4-75B6657EE0DF}" destId="{C872E644-B5C8-49D9-909B-689A65BD3EC1}" srcOrd="0" destOrd="0" presId="urn:microsoft.com/office/officeart/2005/8/layout/vProcess5"/>
    <dgm:cxn modelId="{0848E7CE-5BA5-4A69-B90D-69E93CCA7F88}" type="presOf" srcId="{2FD8F199-D80B-4158-8711-48CB6068C2C5}" destId="{BBB3DAE3-04B3-47AE-88C6-66CD4BFED9FA}" srcOrd="0" destOrd="0" presId="urn:microsoft.com/office/officeart/2005/8/layout/vProcess5"/>
    <dgm:cxn modelId="{2C22B7D7-C0CA-419C-B52B-09F9780A9D31}" type="presOf" srcId="{9E65948A-1366-42AC-B47E-F429FF4ED64A}" destId="{3EE95D09-DBB4-43C6-965E-2A2CC5633AA7}" srcOrd="0" destOrd="0" presId="urn:microsoft.com/office/officeart/2005/8/layout/vProcess5"/>
    <dgm:cxn modelId="{78AFFBE6-E5BC-42C1-8E1B-C5CF314BFACE}" srcId="{2FD8F199-D80B-4158-8711-48CB6068C2C5}" destId="{6AF1E097-1CC4-4ABC-8B83-A58F6BF5C726}" srcOrd="0" destOrd="0" parTransId="{7465FD57-CB3C-40CB-B2A7-78C9A5C530EF}" sibTransId="{9FC15595-E6A1-4046-BFE6-95B1EAED4883}"/>
    <dgm:cxn modelId="{C28C6DFD-309D-4661-925F-F3DDB1830DA1}" type="presOf" srcId="{D0B28820-7C20-48D7-96F9-F341020F3307}" destId="{4D13C392-D059-44AE-BDDD-81974177EC83}" srcOrd="0" destOrd="0" presId="urn:microsoft.com/office/officeart/2005/8/layout/vProcess5"/>
    <dgm:cxn modelId="{8918B362-03F6-4098-B64A-206FE50CC64F}" type="presParOf" srcId="{BBB3DAE3-04B3-47AE-88C6-66CD4BFED9FA}" destId="{DE4803E2-5899-419B-849B-B9CEF1DC37BD}" srcOrd="0" destOrd="0" presId="urn:microsoft.com/office/officeart/2005/8/layout/vProcess5"/>
    <dgm:cxn modelId="{3966C3D1-1F6F-4900-8813-BA537D4E138A}" type="presParOf" srcId="{BBB3DAE3-04B3-47AE-88C6-66CD4BFED9FA}" destId="{4295B61B-E853-4EF6-9432-0B27B4B6F228}" srcOrd="1" destOrd="0" presId="urn:microsoft.com/office/officeart/2005/8/layout/vProcess5"/>
    <dgm:cxn modelId="{AD686932-EB06-4C61-B6D8-AE40DE8EE09D}" type="presParOf" srcId="{BBB3DAE3-04B3-47AE-88C6-66CD4BFED9FA}" destId="{4D13C392-D059-44AE-BDDD-81974177EC83}" srcOrd="2" destOrd="0" presId="urn:microsoft.com/office/officeart/2005/8/layout/vProcess5"/>
    <dgm:cxn modelId="{E30C06A6-D082-4C75-91D4-8F7B16BD4779}" type="presParOf" srcId="{BBB3DAE3-04B3-47AE-88C6-66CD4BFED9FA}" destId="{2CBB6E07-B4DF-4088-A93B-CF0A2781F937}" srcOrd="3" destOrd="0" presId="urn:microsoft.com/office/officeart/2005/8/layout/vProcess5"/>
    <dgm:cxn modelId="{1C246D8C-5421-4CBE-B786-A1450D72A75F}" type="presParOf" srcId="{BBB3DAE3-04B3-47AE-88C6-66CD4BFED9FA}" destId="{3EE95D09-DBB4-43C6-965E-2A2CC5633AA7}" srcOrd="4" destOrd="0" presId="urn:microsoft.com/office/officeart/2005/8/layout/vProcess5"/>
    <dgm:cxn modelId="{DB2FC372-34B9-42DB-BE98-94D09F0D86E5}" type="presParOf" srcId="{BBB3DAE3-04B3-47AE-88C6-66CD4BFED9FA}" destId="{87CC289E-BBEF-4744-B73B-D531733CF47A}" srcOrd="5" destOrd="0" presId="urn:microsoft.com/office/officeart/2005/8/layout/vProcess5"/>
    <dgm:cxn modelId="{2656C461-3ADC-4F03-84FB-E28469EDEA7B}" type="presParOf" srcId="{BBB3DAE3-04B3-47AE-88C6-66CD4BFED9FA}" destId="{C872E644-B5C8-49D9-909B-689A65BD3EC1}" srcOrd="6" destOrd="0" presId="urn:microsoft.com/office/officeart/2005/8/layout/vProcess5"/>
    <dgm:cxn modelId="{91CFE2AC-27D4-40E7-8197-E9E8BA6FB8CC}" type="presParOf" srcId="{BBB3DAE3-04B3-47AE-88C6-66CD4BFED9FA}" destId="{F71380E1-BDB5-4FBA-9DE6-F8EAFDE74C07}" srcOrd="7" destOrd="0" presId="urn:microsoft.com/office/officeart/2005/8/layout/vProcess5"/>
    <dgm:cxn modelId="{0181A242-CCDC-4607-A5A3-2A2C68448FA8}" type="presParOf" srcId="{BBB3DAE3-04B3-47AE-88C6-66CD4BFED9FA}" destId="{2D462D4C-2B4E-4A93-82E7-A6F1B2AA7333}" srcOrd="8" destOrd="0" presId="urn:microsoft.com/office/officeart/2005/8/layout/vProcess5"/>
    <dgm:cxn modelId="{0AC388FE-8ED6-496E-A675-6AB570408207}" type="presParOf" srcId="{BBB3DAE3-04B3-47AE-88C6-66CD4BFED9FA}" destId="{FD909BAE-58DF-4977-B411-EEF0B5508A35}" srcOrd="9" destOrd="0" presId="urn:microsoft.com/office/officeart/2005/8/layout/vProcess5"/>
    <dgm:cxn modelId="{2510C37A-2DD2-45EF-A0EA-8AFE69F2CD84}" type="presParOf" srcId="{BBB3DAE3-04B3-47AE-88C6-66CD4BFED9FA}" destId="{6197926D-2AF6-4DF5-B8A9-B704531A998F}" srcOrd="10" destOrd="0" presId="urn:microsoft.com/office/officeart/2005/8/layout/vProcess5"/>
    <dgm:cxn modelId="{6CFC4ADA-8578-4D65-BC9D-6CF7D90C9FD6}" type="presParOf" srcId="{BBB3DAE3-04B3-47AE-88C6-66CD4BFED9FA}" destId="{0DA19D3C-26F8-4B95-91CA-CEB180225F2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81E9F-735E-4251-8301-3F3394E57BE6}">
      <dsp:nvSpPr>
        <dsp:cNvPr id="0" name=""/>
        <dsp:cNvSpPr/>
      </dsp:nvSpPr>
      <dsp:spPr>
        <a:xfrm>
          <a:off x="1117905" y="976076"/>
          <a:ext cx="1494476" cy="1494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DF14-529B-448A-A1EC-901443AB5AD3}">
      <dsp:nvSpPr>
        <dsp:cNvPr id="0" name=""/>
        <dsp:cNvSpPr/>
      </dsp:nvSpPr>
      <dsp:spPr>
        <a:xfrm>
          <a:off x="204614" y="2861507"/>
          <a:ext cx="33210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 </a:t>
          </a:r>
          <a:r>
            <a:rPr lang="en-US" sz="1600" b="1" i="0" kern="1200" baseline="0"/>
            <a:t>Decorator</a:t>
          </a:r>
          <a:r>
            <a:rPr lang="en-US" sz="1600" b="0" i="0" kern="1200" baseline="0"/>
            <a:t> design pattern is a </a:t>
          </a:r>
          <a:r>
            <a:rPr lang="en-US" sz="1600" b="1" i="0" kern="1200" baseline="0"/>
            <a:t>structural pattern</a:t>
          </a:r>
          <a:r>
            <a:rPr lang="en-US" sz="1600" b="0" i="0" kern="1200" baseline="0"/>
            <a:t> that allows behavior to be added to an object dynamically.</a:t>
          </a:r>
          <a:endParaRPr lang="en-US" sz="1600" kern="1200"/>
        </a:p>
      </dsp:txBody>
      <dsp:txXfrm>
        <a:off x="204614" y="2861507"/>
        <a:ext cx="3321058" cy="720000"/>
      </dsp:txXfrm>
    </dsp:sp>
    <dsp:sp modelId="{052A1304-BFCC-4398-857D-97B466BE580C}">
      <dsp:nvSpPr>
        <dsp:cNvPr id="0" name=""/>
        <dsp:cNvSpPr/>
      </dsp:nvSpPr>
      <dsp:spPr>
        <a:xfrm>
          <a:off x="5020149" y="976076"/>
          <a:ext cx="1494476" cy="1494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353F2-7BD2-4DEB-90AF-B9E1BA9941FD}">
      <dsp:nvSpPr>
        <dsp:cNvPr id="0" name=""/>
        <dsp:cNvSpPr/>
      </dsp:nvSpPr>
      <dsp:spPr>
        <a:xfrm>
          <a:off x="4106858" y="2861507"/>
          <a:ext cx="33210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It helps in extending the functionality of an object without altering its structure.</a:t>
          </a:r>
          <a:endParaRPr lang="en-US" sz="1600" kern="1200"/>
        </a:p>
      </dsp:txBody>
      <dsp:txXfrm>
        <a:off x="4106858" y="2861507"/>
        <a:ext cx="3321058" cy="720000"/>
      </dsp:txXfrm>
    </dsp:sp>
    <dsp:sp modelId="{08A66C5B-B8F4-45B9-9E46-1669F1CF30B0}">
      <dsp:nvSpPr>
        <dsp:cNvPr id="0" name=""/>
        <dsp:cNvSpPr/>
      </dsp:nvSpPr>
      <dsp:spPr>
        <a:xfrm>
          <a:off x="8922393" y="976076"/>
          <a:ext cx="1494476" cy="1494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0C050-4128-45D3-915D-945E260A4272}">
      <dsp:nvSpPr>
        <dsp:cNvPr id="0" name=""/>
        <dsp:cNvSpPr/>
      </dsp:nvSpPr>
      <dsp:spPr>
        <a:xfrm>
          <a:off x="8009102" y="2861507"/>
          <a:ext cx="332105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Ideal for adding functionality to classes without changing their code. </a:t>
          </a:r>
          <a:endParaRPr lang="en-US" sz="1600" kern="1200" dirty="0"/>
        </a:p>
      </dsp:txBody>
      <dsp:txXfrm>
        <a:off x="8009102" y="2861507"/>
        <a:ext cx="332105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BD79F-3EC1-4824-BDC5-2FBACA79B442}">
      <dsp:nvSpPr>
        <dsp:cNvPr id="0" name=""/>
        <dsp:cNvSpPr/>
      </dsp:nvSpPr>
      <dsp:spPr>
        <a:xfrm>
          <a:off x="75310" y="384275"/>
          <a:ext cx="1507122" cy="1507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30F90-9F7E-409F-A637-33CE36786283}">
      <dsp:nvSpPr>
        <dsp:cNvPr id="0" name=""/>
        <dsp:cNvSpPr/>
      </dsp:nvSpPr>
      <dsp:spPr>
        <a:xfrm>
          <a:off x="391806" y="700770"/>
          <a:ext cx="874130" cy="874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BBAB0-2AEC-4515-AE7F-AD67520475BD}">
      <dsp:nvSpPr>
        <dsp:cNvPr id="0" name=""/>
        <dsp:cNvSpPr/>
      </dsp:nvSpPr>
      <dsp:spPr>
        <a:xfrm>
          <a:off x="1905387" y="384275"/>
          <a:ext cx="3552502" cy="150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Component</a:t>
          </a:r>
          <a:r>
            <a:rPr lang="en-US" sz="2400" b="0" i="0" kern="1200" baseline="0"/>
            <a:t>: Interface or abstract class for the objects to be decorated.</a:t>
          </a:r>
          <a:endParaRPr lang="en-US" sz="2400" kern="1200"/>
        </a:p>
      </dsp:txBody>
      <dsp:txXfrm>
        <a:off x="1905387" y="384275"/>
        <a:ext cx="3552502" cy="1507122"/>
      </dsp:txXfrm>
    </dsp:sp>
    <dsp:sp modelId="{6423C53A-0F4B-44E7-81AD-1FCFA8F56A19}">
      <dsp:nvSpPr>
        <dsp:cNvPr id="0" name=""/>
        <dsp:cNvSpPr/>
      </dsp:nvSpPr>
      <dsp:spPr>
        <a:xfrm>
          <a:off x="6076886" y="384275"/>
          <a:ext cx="1507122" cy="1507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ED8B4-8431-4725-8D9D-9A337F762E14}">
      <dsp:nvSpPr>
        <dsp:cNvPr id="0" name=""/>
        <dsp:cNvSpPr/>
      </dsp:nvSpPr>
      <dsp:spPr>
        <a:xfrm>
          <a:off x="6393381" y="700770"/>
          <a:ext cx="874130" cy="87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8B5A-AE8F-4759-BFF4-2A4C25DA8A54}">
      <dsp:nvSpPr>
        <dsp:cNvPr id="0" name=""/>
        <dsp:cNvSpPr/>
      </dsp:nvSpPr>
      <dsp:spPr>
        <a:xfrm>
          <a:off x="7906963" y="384275"/>
          <a:ext cx="3552502" cy="150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Concrete Component</a:t>
          </a:r>
          <a:r>
            <a:rPr lang="en-US" sz="2400" b="0" i="0" kern="1200" baseline="0"/>
            <a:t>: A class implementing the Component interface (e.g., a simple object).</a:t>
          </a:r>
          <a:endParaRPr lang="en-US" sz="2400" kern="1200"/>
        </a:p>
      </dsp:txBody>
      <dsp:txXfrm>
        <a:off x="7906963" y="384275"/>
        <a:ext cx="3552502" cy="1507122"/>
      </dsp:txXfrm>
    </dsp:sp>
    <dsp:sp modelId="{FB20C7D3-C3A5-4558-A163-32E3FB71862F}">
      <dsp:nvSpPr>
        <dsp:cNvPr id="0" name=""/>
        <dsp:cNvSpPr/>
      </dsp:nvSpPr>
      <dsp:spPr>
        <a:xfrm>
          <a:off x="75310" y="2666186"/>
          <a:ext cx="1507122" cy="1507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C50CC-CFFF-499D-BCDA-17CC0C1A050C}">
      <dsp:nvSpPr>
        <dsp:cNvPr id="0" name=""/>
        <dsp:cNvSpPr/>
      </dsp:nvSpPr>
      <dsp:spPr>
        <a:xfrm>
          <a:off x="391806" y="2982682"/>
          <a:ext cx="874130" cy="874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0A464-E275-4219-9B7D-4C966D4BAA4E}">
      <dsp:nvSpPr>
        <dsp:cNvPr id="0" name=""/>
        <dsp:cNvSpPr/>
      </dsp:nvSpPr>
      <dsp:spPr>
        <a:xfrm>
          <a:off x="1905387" y="2666186"/>
          <a:ext cx="3552502" cy="150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Decorator</a:t>
          </a:r>
          <a:r>
            <a:rPr lang="en-US" sz="2400" b="0" i="0" kern="1200" baseline="0"/>
            <a:t>: A class that implements the same interface as the Component and wraps around it.</a:t>
          </a:r>
          <a:endParaRPr lang="en-US" sz="2400" kern="1200"/>
        </a:p>
      </dsp:txBody>
      <dsp:txXfrm>
        <a:off x="1905387" y="2666186"/>
        <a:ext cx="3552502" cy="1507122"/>
      </dsp:txXfrm>
    </dsp:sp>
    <dsp:sp modelId="{2C73CED8-BB80-45FB-95E4-892F48AC4A36}">
      <dsp:nvSpPr>
        <dsp:cNvPr id="0" name=""/>
        <dsp:cNvSpPr/>
      </dsp:nvSpPr>
      <dsp:spPr>
        <a:xfrm>
          <a:off x="6076886" y="2666186"/>
          <a:ext cx="1507122" cy="1507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18B63-1E24-4AC0-BEA5-8E51FBF46F10}">
      <dsp:nvSpPr>
        <dsp:cNvPr id="0" name=""/>
        <dsp:cNvSpPr/>
      </dsp:nvSpPr>
      <dsp:spPr>
        <a:xfrm>
          <a:off x="6393381" y="2982682"/>
          <a:ext cx="874130" cy="874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C16C0-5112-487C-9115-E470EC1AEF7C}">
      <dsp:nvSpPr>
        <dsp:cNvPr id="0" name=""/>
        <dsp:cNvSpPr/>
      </dsp:nvSpPr>
      <dsp:spPr>
        <a:xfrm>
          <a:off x="7906963" y="2666186"/>
          <a:ext cx="3552502" cy="150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Concrete Decorators</a:t>
          </a:r>
          <a:r>
            <a:rPr lang="en-US" sz="2400" b="0" i="0" kern="1200" baseline="0"/>
            <a:t>: Specific decorators that add behavior to the object. </a:t>
          </a:r>
          <a:endParaRPr lang="en-US" sz="2400" kern="1200"/>
        </a:p>
      </dsp:txBody>
      <dsp:txXfrm>
        <a:off x="7906963" y="2666186"/>
        <a:ext cx="3552502" cy="1507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F956E-FC05-440F-BE4B-2AAB5D569587}">
      <dsp:nvSpPr>
        <dsp:cNvPr id="0" name=""/>
        <dsp:cNvSpPr/>
      </dsp:nvSpPr>
      <dsp:spPr>
        <a:xfrm>
          <a:off x="0" y="471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C4983-545A-460D-A46E-38F88F168864}">
      <dsp:nvSpPr>
        <dsp:cNvPr id="0" name=""/>
        <dsp:cNvSpPr/>
      </dsp:nvSpPr>
      <dsp:spPr>
        <a:xfrm>
          <a:off x="196170" y="146383"/>
          <a:ext cx="356674" cy="356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D08F4-8CA7-4818-9C86-776D8ED77498}">
      <dsp:nvSpPr>
        <dsp:cNvPr id="0" name=""/>
        <dsp:cNvSpPr/>
      </dsp:nvSpPr>
      <dsp:spPr>
        <a:xfrm>
          <a:off x="749016" y="471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Advantages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49016" y="471"/>
        <a:ext cx="6377698" cy="648499"/>
      </dsp:txXfrm>
    </dsp:sp>
    <dsp:sp modelId="{FA37C37E-D33B-406B-A367-1F7D8D62BC7C}">
      <dsp:nvSpPr>
        <dsp:cNvPr id="0" name=""/>
        <dsp:cNvSpPr/>
      </dsp:nvSpPr>
      <dsp:spPr>
        <a:xfrm>
          <a:off x="0" y="811095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9D4DF-E375-49C6-9CBF-01A6F301406A}">
      <dsp:nvSpPr>
        <dsp:cNvPr id="0" name=""/>
        <dsp:cNvSpPr/>
      </dsp:nvSpPr>
      <dsp:spPr>
        <a:xfrm>
          <a:off x="196170" y="957007"/>
          <a:ext cx="356674" cy="356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5882-04E2-4C21-95C4-5DF0DC6ED5F7}">
      <dsp:nvSpPr>
        <dsp:cNvPr id="0" name=""/>
        <dsp:cNvSpPr/>
      </dsp:nvSpPr>
      <dsp:spPr>
        <a:xfrm>
          <a:off x="749016" y="811095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Flexibility</a:t>
          </a:r>
          <a:r>
            <a:rPr lang="en-US" sz="1600" b="0" i="0" kern="1200" baseline="0"/>
            <a:t>: You can mix and match different decorators.</a:t>
          </a:r>
          <a:endParaRPr lang="en-US" sz="1600" kern="1200"/>
        </a:p>
      </dsp:txBody>
      <dsp:txXfrm>
        <a:off x="749016" y="811095"/>
        <a:ext cx="6377698" cy="648499"/>
      </dsp:txXfrm>
    </dsp:sp>
    <dsp:sp modelId="{D5FF691E-6A8F-4D68-8806-EB18C5AF22BA}">
      <dsp:nvSpPr>
        <dsp:cNvPr id="0" name=""/>
        <dsp:cNvSpPr/>
      </dsp:nvSpPr>
      <dsp:spPr>
        <a:xfrm>
          <a:off x="0" y="1621718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3B3BD-0467-435B-A0DB-8F7554C1BBFC}">
      <dsp:nvSpPr>
        <dsp:cNvPr id="0" name=""/>
        <dsp:cNvSpPr/>
      </dsp:nvSpPr>
      <dsp:spPr>
        <a:xfrm>
          <a:off x="196170" y="1767631"/>
          <a:ext cx="356674" cy="3566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8A208-3586-4811-BAF3-30219E1E9E72}">
      <dsp:nvSpPr>
        <dsp:cNvPr id="0" name=""/>
        <dsp:cNvSpPr/>
      </dsp:nvSpPr>
      <dsp:spPr>
        <a:xfrm>
          <a:off x="749016" y="1621718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Single Responsibility Principle</a:t>
          </a:r>
          <a:r>
            <a:rPr lang="en-US" sz="1600" b="0" i="0" kern="1200" baseline="0"/>
            <a:t>: Each decorator has its own responsibility.</a:t>
          </a:r>
          <a:endParaRPr lang="en-US" sz="1600" kern="1200"/>
        </a:p>
      </dsp:txBody>
      <dsp:txXfrm>
        <a:off x="749016" y="1621718"/>
        <a:ext cx="6377698" cy="648499"/>
      </dsp:txXfrm>
    </dsp:sp>
    <dsp:sp modelId="{3DDB6EF0-2AF7-49E3-ABB4-9EDFE5F309CC}">
      <dsp:nvSpPr>
        <dsp:cNvPr id="0" name=""/>
        <dsp:cNvSpPr/>
      </dsp:nvSpPr>
      <dsp:spPr>
        <a:xfrm>
          <a:off x="0" y="2432342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4C6A1-0102-4EA4-A1EC-D0B17D691FEF}">
      <dsp:nvSpPr>
        <dsp:cNvPr id="0" name=""/>
        <dsp:cNvSpPr/>
      </dsp:nvSpPr>
      <dsp:spPr>
        <a:xfrm>
          <a:off x="196170" y="2578255"/>
          <a:ext cx="356674" cy="3566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AA1E8-107C-4AFC-89DA-EA35425FFFB2}">
      <dsp:nvSpPr>
        <dsp:cNvPr id="0" name=""/>
        <dsp:cNvSpPr/>
      </dsp:nvSpPr>
      <dsp:spPr>
        <a:xfrm>
          <a:off x="749016" y="2432342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Open/Closed Principle</a:t>
          </a:r>
          <a:r>
            <a:rPr lang="en-US" sz="1600" b="0" i="0" kern="1200" baseline="0"/>
            <a:t>: Behaviors can be added without modifying the existing code.</a:t>
          </a:r>
          <a:endParaRPr lang="en-US" sz="1600" kern="1200"/>
        </a:p>
      </dsp:txBody>
      <dsp:txXfrm>
        <a:off x="749016" y="2432342"/>
        <a:ext cx="6377698" cy="648499"/>
      </dsp:txXfrm>
    </dsp:sp>
    <dsp:sp modelId="{B737C999-2580-4516-AD7D-D3D05A2738B8}">
      <dsp:nvSpPr>
        <dsp:cNvPr id="0" name=""/>
        <dsp:cNvSpPr/>
      </dsp:nvSpPr>
      <dsp:spPr>
        <a:xfrm>
          <a:off x="0" y="3242966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7933A-1B21-4CFC-B1E0-89CDEC7E8494}">
      <dsp:nvSpPr>
        <dsp:cNvPr id="0" name=""/>
        <dsp:cNvSpPr/>
      </dsp:nvSpPr>
      <dsp:spPr>
        <a:xfrm>
          <a:off x="196170" y="3388879"/>
          <a:ext cx="356674" cy="3566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9BD9E-5ACA-4D46-B24E-DEBEDB0881FE}">
      <dsp:nvSpPr>
        <dsp:cNvPr id="0" name=""/>
        <dsp:cNvSpPr/>
      </dsp:nvSpPr>
      <dsp:spPr>
        <a:xfrm>
          <a:off x="749016" y="3242966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Disadvantages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49016" y="3242966"/>
        <a:ext cx="6377698" cy="648499"/>
      </dsp:txXfrm>
    </dsp:sp>
    <dsp:sp modelId="{15247EC5-2BC9-4CF7-AED6-C20565FA8B3E}">
      <dsp:nvSpPr>
        <dsp:cNvPr id="0" name=""/>
        <dsp:cNvSpPr/>
      </dsp:nvSpPr>
      <dsp:spPr>
        <a:xfrm>
          <a:off x="0" y="4053590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DE7EE-A658-41F6-B03D-6C34A96720A2}">
      <dsp:nvSpPr>
        <dsp:cNvPr id="0" name=""/>
        <dsp:cNvSpPr/>
      </dsp:nvSpPr>
      <dsp:spPr>
        <a:xfrm>
          <a:off x="196170" y="4199503"/>
          <a:ext cx="356674" cy="3566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3E55-9E8A-433D-8A35-A39542B5BB62}">
      <dsp:nvSpPr>
        <dsp:cNvPr id="0" name=""/>
        <dsp:cNvSpPr/>
      </dsp:nvSpPr>
      <dsp:spPr>
        <a:xfrm>
          <a:off x="749016" y="4053590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Complexity</a:t>
          </a:r>
          <a:r>
            <a:rPr lang="en-US" sz="1600" b="0" i="0" kern="1200" baseline="0"/>
            <a:t>: Can lead to many small classes, making the code hard to follow.</a:t>
          </a:r>
          <a:endParaRPr lang="en-US" sz="1600" kern="1200"/>
        </a:p>
      </dsp:txBody>
      <dsp:txXfrm>
        <a:off x="749016" y="4053590"/>
        <a:ext cx="6377698" cy="648499"/>
      </dsp:txXfrm>
    </dsp:sp>
    <dsp:sp modelId="{C39D1C90-C613-4A43-B85B-F7E315D466D7}">
      <dsp:nvSpPr>
        <dsp:cNvPr id="0" name=""/>
        <dsp:cNvSpPr/>
      </dsp:nvSpPr>
      <dsp:spPr>
        <a:xfrm>
          <a:off x="0" y="4864214"/>
          <a:ext cx="7126715" cy="6484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8A22D-2DE8-4D23-B66A-2ED2D36156E8}">
      <dsp:nvSpPr>
        <dsp:cNvPr id="0" name=""/>
        <dsp:cNvSpPr/>
      </dsp:nvSpPr>
      <dsp:spPr>
        <a:xfrm>
          <a:off x="196170" y="5010127"/>
          <a:ext cx="356674" cy="35667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AA2E7-EF3C-4270-8D0F-A0BC0B69F6BF}">
      <dsp:nvSpPr>
        <dsp:cNvPr id="0" name=""/>
        <dsp:cNvSpPr/>
      </dsp:nvSpPr>
      <dsp:spPr>
        <a:xfrm>
          <a:off x="749016" y="4864214"/>
          <a:ext cx="6377698" cy="648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3" tIns="68633" rIns="68633" bIns="68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Overuse</a:t>
          </a:r>
          <a:r>
            <a:rPr lang="en-US" sz="1600" b="0" i="0" kern="1200" baseline="0"/>
            <a:t>: Too many decorators can make it difficult to track object behavior.</a:t>
          </a:r>
          <a:endParaRPr lang="en-US" sz="1600" kern="1200"/>
        </a:p>
      </dsp:txBody>
      <dsp:txXfrm>
        <a:off x="749016" y="4864214"/>
        <a:ext cx="6377698" cy="648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5B61B-E853-4EF6-9432-0B27B4B6F228}">
      <dsp:nvSpPr>
        <dsp:cNvPr id="0" name=""/>
        <dsp:cNvSpPr/>
      </dsp:nvSpPr>
      <dsp:spPr>
        <a:xfrm>
          <a:off x="0" y="0"/>
          <a:ext cx="5701372" cy="12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Real-World Use Cases</a:t>
          </a:r>
          <a:r>
            <a:rPr lang="en-GB" sz="1600" kern="1200" dirty="0"/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GUI systems where elements need to be decorated with styles (e.g., buttons with borders, icons).</a:t>
          </a:r>
          <a:endParaRPr lang="en-US" sz="1600" kern="1200" dirty="0"/>
        </a:p>
      </dsp:txBody>
      <dsp:txXfrm>
        <a:off x="35525" y="35525"/>
        <a:ext cx="4290066" cy="1141850"/>
      </dsp:txXfrm>
    </dsp:sp>
    <dsp:sp modelId="{4D13C392-D059-44AE-BDDD-81974177EC83}">
      <dsp:nvSpPr>
        <dsp:cNvPr id="0" name=""/>
        <dsp:cNvSpPr/>
      </dsp:nvSpPr>
      <dsp:spPr>
        <a:xfrm>
          <a:off x="477489" y="1433428"/>
          <a:ext cx="5701372" cy="12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Input/Output streams where different filters (e.g., compression, encryption) are applied.</a:t>
          </a:r>
          <a:endParaRPr lang="en-US" sz="1600" kern="1200"/>
        </a:p>
      </dsp:txBody>
      <dsp:txXfrm>
        <a:off x="513014" y="1468953"/>
        <a:ext cx="4364446" cy="1141850"/>
      </dsp:txXfrm>
    </dsp:sp>
    <dsp:sp modelId="{2CBB6E07-B4DF-4088-A93B-CF0A2781F937}">
      <dsp:nvSpPr>
        <dsp:cNvPr id="0" name=""/>
        <dsp:cNvSpPr/>
      </dsp:nvSpPr>
      <dsp:spPr>
        <a:xfrm>
          <a:off x="947853" y="2866856"/>
          <a:ext cx="5701372" cy="12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The Decorator Design Pattern allows for flexible, maintainable, and reusable object extension.</a:t>
          </a:r>
          <a:endParaRPr lang="en-US" sz="1600" kern="1200"/>
        </a:p>
      </dsp:txBody>
      <dsp:txXfrm>
        <a:off x="983378" y="2902381"/>
        <a:ext cx="4371573" cy="1141850"/>
      </dsp:txXfrm>
    </dsp:sp>
    <dsp:sp modelId="{3EE95D09-DBB4-43C6-965E-2A2CC5633AA7}">
      <dsp:nvSpPr>
        <dsp:cNvPr id="0" name=""/>
        <dsp:cNvSpPr/>
      </dsp:nvSpPr>
      <dsp:spPr>
        <a:xfrm>
          <a:off x="1425342" y="4300284"/>
          <a:ext cx="5701372" cy="12129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It's an excellent alternative to subclassing for enhancing object behavior dynamically. </a:t>
          </a:r>
          <a:endParaRPr lang="en-US" sz="1600" kern="1200"/>
        </a:p>
      </dsp:txBody>
      <dsp:txXfrm>
        <a:off x="1460867" y="4335809"/>
        <a:ext cx="4364446" cy="1141850"/>
      </dsp:txXfrm>
    </dsp:sp>
    <dsp:sp modelId="{87CC289E-BBEF-4744-B73B-D531733CF47A}">
      <dsp:nvSpPr>
        <dsp:cNvPr id="0" name=""/>
        <dsp:cNvSpPr/>
      </dsp:nvSpPr>
      <dsp:spPr>
        <a:xfrm>
          <a:off x="4912986" y="928971"/>
          <a:ext cx="788385" cy="7883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090373" y="928971"/>
        <a:ext cx="433611" cy="593260"/>
      </dsp:txXfrm>
    </dsp:sp>
    <dsp:sp modelId="{C872E644-B5C8-49D9-909B-689A65BD3EC1}">
      <dsp:nvSpPr>
        <dsp:cNvPr id="0" name=""/>
        <dsp:cNvSpPr/>
      </dsp:nvSpPr>
      <dsp:spPr>
        <a:xfrm>
          <a:off x="5390476" y="2362399"/>
          <a:ext cx="788385" cy="7883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567863" y="2362399"/>
        <a:ext cx="433611" cy="593260"/>
      </dsp:txXfrm>
    </dsp:sp>
    <dsp:sp modelId="{F71380E1-BDB5-4FBA-9DE6-F8EAFDE74C07}">
      <dsp:nvSpPr>
        <dsp:cNvPr id="0" name=""/>
        <dsp:cNvSpPr/>
      </dsp:nvSpPr>
      <dsp:spPr>
        <a:xfrm>
          <a:off x="5860839" y="3795827"/>
          <a:ext cx="788385" cy="7883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038226" y="3795827"/>
        <a:ext cx="433611" cy="593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65.svg"/><Relationship Id="rId3" Type="http://schemas.openxmlformats.org/officeDocument/2006/relationships/image" Target="../media/image58.png"/><Relationship Id="rId7" Type="http://schemas.openxmlformats.org/officeDocument/2006/relationships/image" Target="../media/image61.svg"/><Relationship Id="rId12" Type="http://schemas.openxmlformats.org/officeDocument/2006/relationships/image" Target="../media/image64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0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63.svg"/><Relationship Id="rId4" Type="http://schemas.openxmlformats.org/officeDocument/2006/relationships/image" Target="../media/image59.sv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  <a:br>
              <a:rPr lang="en-GB" dirty="0"/>
            </a:br>
            <a:r>
              <a:rPr lang="en-GB" dirty="0"/>
              <a:t>Design</a:t>
            </a:r>
            <a:br>
              <a:rPr lang="en-GB" dirty="0"/>
            </a:br>
            <a:r>
              <a:rPr lang="en-GB" dirty="0"/>
              <a:t>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D48B-7F45-CAA4-F784-6B0968E8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 DESIGN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4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E78E-E985-552C-3100-1DF3A45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dirty="0"/>
              <a:t>Understanding the Decorator/Wrapper Pattern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928189F8-9EEF-6F07-D33E-4A2E3870A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588197"/>
              </p:ext>
            </p:extLst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2C4B7-2CFC-243C-1C30-60F1F67C6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93" y="233464"/>
            <a:ext cx="9075752" cy="577823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9B1371-FE48-D47D-A65E-6D9778CBEA18}"/>
              </a:ext>
            </a:extLst>
          </p:cNvPr>
          <p:cNvSpPr txBox="1"/>
          <p:nvPr/>
        </p:nvSpPr>
        <p:spPr>
          <a:xfrm>
            <a:off x="8754893" y="1582340"/>
            <a:ext cx="2960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Wearing clothes is an example of using decorators. When you’re cold, you wrap yourself in a sweater. If you’re still cold with a sweater, you can wear a jacket on top. If it’s raining, you can put on a raincoat. All of these garments “extend” your basic 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behavior</a:t>
            </a:r>
            <a:r>
              <a:rPr lang="en-GB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 but aren’t part of you, and you can easily take off any piece of clothing whenever you don’t need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GB" dirty="0"/>
              <a:t>Components of the Decorator Pattern</a:t>
            </a:r>
            <a:endParaRPr lang="en-IN" dirty="0"/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FFA0FF5-34D3-35C3-72D4-A3827FD27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936587"/>
              </p:ext>
            </p:extLst>
          </p:nvPr>
        </p:nvGraphicFramePr>
        <p:xfrm>
          <a:off x="328612" y="1290106"/>
          <a:ext cx="11534776" cy="455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B209C5-5E4C-0401-7B26-7AD74B5B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</p:spPr>
        <p:txBody>
          <a:bodyPr anchor="t">
            <a:normAutofit/>
          </a:bodyPr>
          <a:lstStyle/>
          <a:p>
            <a:r>
              <a:rPr lang="en-IN" dirty="0"/>
              <a:t>UML Diagram</a:t>
            </a:r>
          </a:p>
        </p:txBody>
      </p:sp>
      <p:pic>
        <p:nvPicPr>
          <p:cNvPr id="5" name="Content Placeholder 4" descr="A diagram of a decorator&#10;&#10;Description automatically generated">
            <a:extLst>
              <a:ext uri="{FF2B5EF4-FFF2-40B4-BE49-F238E27FC236}">
                <a16:creationId xmlns:a16="http://schemas.microsoft.com/office/drawing/2014/main" id="{A3967745-45DB-DD9B-6537-09C61B75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7" y="1290106"/>
            <a:ext cx="7121225" cy="4557584"/>
          </a:xfrm>
          <a:noFill/>
        </p:spPr>
      </p:pic>
    </p:spTree>
    <p:extLst>
      <p:ext uri="{BB962C8B-B14F-4D97-AF65-F5344CB8AC3E}">
        <p14:creationId xmlns:p14="http://schemas.microsoft.com/office/powerpoint/2010/main" val="12248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996-2568-A8F5-FA21-F1B2C207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IN" dirty="0"/>
              <a:t>Advantages and Disadvantages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837672-4FF8-4FAE-3322-450DAF53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46D925-23F0-139A-C6C9-00BC64E4BBDD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446677413"/>
              </p:ext>
            </p:extLst>
          </p:nvPr>
        </p:nvGraphicFramePr>
        <p:xfrm>
          <a:off x="4736672" y="334505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1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8FD8-81C4-73A4-E2E3-5764D8E8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841457"/>
            <a:ext cx="3484881" cy="883526"/>
          </a:xfrm>
        </p:spPr>
        <p:txBody>
          <a:bodyPr anchor="t">
            <a:normAutofit/>
          </a:bodyPr>
          <a:lstStyle/>
          <a:p>
            <a:r>
              <a:rPr lang="en-IN" dirty="0"/>
              <a:t>Real-World Use Cases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28CCE9-4DD6-AC63-DE69-0A1F9780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EB9DE8-CA11-1129-4DE5-49532E456536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516378584"/>
              </p:ext>
            </p:extLst>
          </p:nvPr>
        </p:nvGraphicFramePr>
        <p:xfrm>
          <a:off x="4736672" y="334505"/>
          <a:ext cx="7126715" cy="55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9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f94bbef5-940d-4b6a-b370-f1a0fe60494b"/>
    <ds:schemaRef ds:uri="265b25eb-dcb0-480c-a9eb-8e2a9c6ec334"/>
    <ds:schemaRef ds:uri="http://schemas.microsoft.com/office/2006/documentManagement/types"/>
    <ds:schemaRef ds:uri="http://purl.org/dc/terms/"/>
    <ds:schemaRef ds:uri="http://schemas.microsoft.com/office/infopath/2007/PartnerControls"/>
    <ds:schemaRef ds:uri="230ac05f-cdfc-4a33-a344-43aea5a182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201</TotalTime>
  <Words>406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9</vt:i4>
      </vt:variant>
    </vt:vector>
  </HeadingPairs>
  <TitlesOfParts>
    <vt:vector size="26" baseType="lpstr">
      <vt:lpstr>Arial</vt:lpstr>
      <vt:lpstr>Calibri</vt:lpstr>
      <vt:lpstr>Courier New</vt:lpstr>
      <vt:lpstr>PT Sans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DECORATOR Design Pattern</vt:lpstr>
      <vt:lpstr>DECORATOR DESIGN PATTERN</vt:lpstr>
      <vt:lpstr>Understanding the Decorator/Wrapper Pattern</vt:lpstr>
      <vt:lpstr>PowerPoint Presentation</vt:lpstr>
      <vt:lpstr>Components of the Decorator Pattern</vt:lpstr>
      <vt:lpstr>UML Diagram</vt:lpstr>
      <vt:lpstr>Advantages and Disadvantages </vt:lpstr>
      <vt:lpstr>Real-World 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Jamdade</dc:creator>
  <cp:lastModifiedBy>Aditya Jamdade</cp:lastModifiedBy>
  <cp:revision>4</cp:revision>
  <dcterms:created xsi:type="dcterms:W3CDTF">2024-12-10T17:48:20Z</dcterms:created>
  <dcterms:modified xsi:type="dcterms:W3CDTF">2024-12-11T06:07:14Z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