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2"/>
  </p:notesMasterIdLst>
  <p:handoutMasterIdLst>
    <p:handoutMasterId r:id="rId23"/>
  </p:handoutMasterIdLst>
  <p:sldIdLst>
    <p:sldId id="664" r:id="rId15"/>
    <p:sldId id="785" r:id="rId16"/>
    <p:sldId id="780" r:id="rId17"/>
    <p:sldId id="783" r:id="rId18"/>
    <p:sldId id="786" r:id="rId19"/>
    <p:sldId id="787" r:id="rId20"/>
    <p:sldId id="6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1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8.sv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Command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Driven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mmand design pattern">
            <a:extLst>
              <a:ext uri="{FF2B5EF4-FFF2-40B4-BE49-F238E27FC236}">
                <a16:creationId xmlns:a16="http://schemas.microsoft.com/office/drawing/2014/main" id="{746AEA12-9B42-77EC-8E30-0C92A8A6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9" y="1874196"/>
            <a:ext cx="3749320" cy="23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7768E-BC36-9F00-DDD1-D8A4C7694B51}"/>
              </a:ext>
            </a:extLst>
          </p:cNvPr>
          <p:cNvSpPr txBox="1"/>
          <p:nvPr/>
        </p:nvSpPr>
        <p:spPr>
          <a:xfrm>
            <a:off x="5156837" y="1874196"/>
            <a:ext cx="68589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behavioural design pattern.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Turns a request into a stand-alone object containing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all the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request's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Pass requests as method arguments.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Delay or queue request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Support undoable operations.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0989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Analogy: Order in Restaurant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40588" y="1471463"/>
            <a:ext cx="682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(Client):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 an order at the restaurant (request for service).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Waiter (Invoker):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your order and delivers it to the kitchen. Does not prepare the food but knows how to forward the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Slip (Command):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all details of the request (meal, preferences).Serves as an intermediary between you and the chef.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 (Receiver):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 the order slip and prepares the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meal.Executes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actual task (cooking).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get your meal without directly interacting with the chef.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098" name="Picture 2" descr="Making an order in a restaurant">
            <a:extLst>
              <a:ext uri="{FF2B5EF4-FFF2-40B4-BE49-F238E27FC236}">
                <a16:creationId xmlns:a16="http://schemas.microsoft.com/office/drawing/2014/main" id="{F7D01190-6891-6525-F41B-568153F0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8" y="1617231"/>
            <a:ext cx="455497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D4AF5-513B-0FA0-82CC-82835FAA422F}"/>
              </a:ext>
            </a:extLst>
          </p:cNvPr>
          <p:cNvSpPr txBox="1"/>
          <p:nvPr/>
        </p:nvSpPr>
        <p:spPr>
          <a:xfrm>
            <a:off x="4438102" y="1285424"/>
            <a:ext cx="7425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elements (Buttons/Shortcuts) are tightly coupled with the editor's business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to rigid and hard-to-maintain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(e.g., Copy, Paste) need to be implemented in multiple places.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actions or features requires modifying multiple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implement undo/redo functionality without cluttering the code.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 each operation as a Command object (e.g.,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CopyCommand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PasteCommand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GUI triggers (Buttons, Shortcuts) from the actual business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 history of executed commands to enable undo functionality.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the same commands across multiple invokers (e.g., Toolbar, Menus, Shortcuts).</a:t>
            </a:r>
          </a:p>
        </p:txBody>
      </p:sp>
      <p:pic>
        <p:nvPicPr>
          <p:cNvPr id="3077" name="Picture 5" descr="Structure of the Command pattern example">
            <a:extLst>
              <a:ext uri="{FF2B5EF4-FFF2-40B4-BE49-F238E27FC236}">
                <a16:creationId xmlns:a16="http://schemas.microsoft.com/office/drawing/2014/main" id="{F2407EBA-FFF5-BC29-B3DC-2B1A0508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8" y="987753"/>
            <a:ext cx="4172690" cy="51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29C1FA-061A-5495-DB5E-3A34988E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5372"/>
            <a:ext cx="11534776" cy="63288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 Buttons Example</a:t>
            </a:r>
          </a:p>
        </p:txBody>
      </p:sp>
    </p:spTree>
    <p:extLst>
      <p:ext uri="{BB962C8B-B14F-4D97-AF65-F5344CB8AC3E}">
        <p14:creationId xmlns:p14="http://schemas.microsoft.com/office/powerpoint/2010/main" val="3272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D4AF5-513B-0FA0-82CC-82835FAA422F}"/>
              </a:ext>
            </a:extLst>
          </p:cNvPr>
          <p:cNvSpPr txBox="1"/>
          <p:nvPr/>
        </p:nvSpPr>
        <p:spPr>
          <a:xfrm>
            <a:off x="680949" y="1113442"/>
            <a:ext cx="10694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Decouples Sender and Receiver: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 GUI elements (e.g., buttons) from the business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command object encapsulates a specific operation.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can be reused across multiple triggers (e.g., toolbar, shortcuts, menus).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Undo/Redo Support: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undo and redo by storing commands in a history.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commands requires minimal changes to existing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Queuing and Logging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Commands can be queued, delayed, or logged independently.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Introduces additional classes (commands for each operation).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lead to extra memory usage due to command objects and history tracking.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understanding of design pattern concepts, which may be challenging for new developers.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Overengineering: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be unnecessary for simple applications.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29C1FA-061A-5495-DB5E-3A34988E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5372"/>
            <a:ext cx="11534776" cy="63288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7265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D4AF5-513B-0FA0-82CC-82835FAA422F}"/>
              </a:ext>
            </a:extLst>
          </p:cNvPr>
          <p:cNvSpPr txBox="1"/>
          <p:nvPr/>
        </p:nvSpPr>
        <p:spPr>
          <a:xfrm>
            <a:off x="588671" y="1138609"/>
            <a:ext cx="10694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Decoupling GUI and Business Logic: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separate user interface elements (e.g., buttons) from the underlying operations.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Undo/Redo Functionality: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for applications like text editors, where users need to revert or repeat actions.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Commands: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execute multiple commands in a sequence (e.g., batch operations).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Queuing and Logging: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when requests need to be queued, delayed, or logged for audit purposes.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Commands: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change or configure commands at runtime.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 Actions: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can be triggered from multiple sources (e.g., toolbar, context menu, shortcuts).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Operations: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operations involve multiple steps and should be encapsulated as a single unit.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29C1FA-061A-5495-DB5E-3A34988E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5372"/>
            <a:ext cx="11534776" cy="63288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to use</a:t>
            </a:r>
          </a:p>
        </p:txBody>
      </p:sp>
    </p:spTree>
    <p:extLst>
      <p:ext uri="{BB962C8B-B14F-4D97-AF65-F5344CB8AC3E}">
        <p14:creationId xmlns:p14="http://schemas.microsoft.com/office/powerpoint/2010/main" val="12614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6A9124B8D554EA8AE157610A862D3" ma:contentTypeVersion="1" ma:contentTypeDescription="Create a new document." ma:contentTypeScope="" ma:versionID="a1998b92067b7dab541a8e170b8cf348">
  <xsd:schema xmlns:xsd="http://www.w3.org/2001/XMLSchema" xmlns:xs="http://www.w3.org/2001/XMLSchema" xmlns:p="http://schemas.microsoft.com/office/2006/metadata/properties" xmlns:ns3="a0473159-5b2c-4ed7-bb07-01115f7ccccd" targetNamespace="http://schemas.microsoft.com/office/2006/metadata/properties" ma:root="true" ma:fieldsID="4e8670e8da09769d2b8cd7725c157b9a" ns3:_="">
    <xsd:import namespace="a0473159-5b2c-4ed7-bb07-01115f7cccc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73159-5b2c-4ed7-bb07-01115f7cccc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D19E8-21C9-4A89-8F47-1D78ACCCC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73159-5b2c-4ed7-bb07-01115f7cc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a0473159-5b2c-4ed7-bb07-01115f7cccc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163</TotalTime>
  <Words>642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Calibri</vt:lpstr>
      <vt:lpstr>Courier New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Command Design Pattern</vt:lpstr>
      <vt:lpstr>Event Driven Application</vt:lpstr>
      <vt:lpstr>Real-World Analogy: Order in Restaurant</vt:lpstr>
      <vt:lpstr>Tool Buttons Example</vt:lpstr>
      <vt:lpstr>Pros and Cons</vt:lpstr>
      <vt:lpstr>When to 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Tasmiya Pathan</dc:creator>
  <cp:lastModifiedBy>Tasmiya Pathan</cp:lastModifiedBy>
  <cp:revision>2</cp:revision>
  <dcterms:created xsi:type="dcterms:W3CDTF">2024-12-11T06:09:59Z</dcterms:created>
  <dcterms:modified xsi:type="dcterms:W3CDTF">2024-12-12T07:22:13Z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0x010100DE06A9124B8D554EA8AE157610A862D3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