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  <p:sldMasterId id="2147485215" r:id="rId15"/>
  </p:sldMasterIdLst>
  <p:notesMasterIdLst>
    <p:notesMasterId r:id="rId23"/>
  </p:notesMasterIdLst>
  <p:handoutMasterIdLst>
    <p:handoutMasterId r:id="rId24"/>
  </p:handoutMasterIdLst>
  <p:sldIdLst>
    <p:sldId id="783" r:id="rId16"/>
    <p:sldId id="780" r:id="rId17"/>
    <p:sldId id="667" r:id="rId18"/>
    <p:sldId id="671" r:id="rId19"/>
    <p:sldId id="669" r:id="rId20"/>
    <p:sldId id="782" r:id="rId21"/>
    <p:sldId id="7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119578"/>
    <a:srgbClr val="000000"/>
    <a:srgbClr val="FDBD70"/>
    <a:srgbClr val="00B08E"/>
    <a:srgbClr val="013668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97E85-51B0-4150-8FA8-3E0A5EA62A25}" v="133" dt="2024-02-22T07:29:49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3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317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69B61-CC73-468A-A5EE-B87854636C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F2B4C0-B678-409A-9A0A-B526B67720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 </a:t>
          </a:r>
          <a:r>
            <a:rPr lang="en-GB" b="1" dirty="0"/>
            <a:t>stored procedure</a:t>
          </a:r>
          <a:r>
            <a:rPr lang="en-GB" dirty="0"/>
            <a:t> is a set of SQL commands that are saved in the database. You can </a:t>
          </a:r>
          <a:r>
            <a:rPr lang="en-GB" b="1" dirty="0"/>
            <a:t>call</a:t>
          </a:r>
          <a:r>
            <a:rPr lang="en-GB" dirty="0"/>
            <a:t> (or execute) this procedure whenever needed to perform a specific task like retrieving or modifying data.</a:t>
          </a:r>
          <a:endParaRPr lang="en-US" dirty="0"/>
        </a:p>
      </dgm:t>
    </dgm:pt>
    <dgm:pt modelId="{1724A45C-6490-4F7F-B155-6AF7AF8416EA}" type="parTrans" cxnId="{9E9E7E65-E322-47C9-A593-FBC652F94B55}">
      <dgm:prSet/>
      <dgm:spPr/>
      <dgm:t>
        <a:bodyPr/>
        <a:lstStyle/>
        <a:p>
          <a:endParaRPr lang="en-US"/>
        </a:p>
      </dgm:t>
    </dgm:pt>
    <dgm:pt modelId="{A99DCEDC-105F-4AEC-B1EB-3EBC1B00A065}" type="sibTrans" cxnId="{9E9E7E65-E322-47C9-A593-FBC652F94B55}">
      <dgm:prSet/>
      <dgm:spPr/>
      <dgm:t>
        <a:bodyPr/>
        <a:lstStyle/>
        <a:p>
          <a:endParaRPr lang="en-US"/>
        </a:p>
      </dgm:t>
    </dgm:pt>
    <dgm:pt modelId="{DCA27AA7-0D6D-4DFB-8AFE-5EC5163EB4C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Calling a stored procedure means running the saved set of instructions without rewriting them each time.</a:t>
          </a:r>
          <a:endParaRPr lang="en-US"/>
        </a:p>
      </dgm:t>
    </dgm:pt>
    <dgm:pt modelId="{18BD9D74-5115-4ABB-8A28-3F996157AFB8}" type="parTrans" cxnId="{98AD1598-7778-48DC-BC91-C38B2B01FCDE}">
      <dgm:prSet/>
      <dgm:spPr/>
      <dgm:t>
        <a:bodyPr/>
        <a:lstStyle/>
        <a:p>
          <a:endParaRPr lang="en-US"/>
        </a:p>
      </dgm:t>
    </dgm:pt>
    <dgm:pt modelId="{0D4D0413-8BC6-497A-B8A8-E926DBCA586B}" type="sibTrans" cxnId="{98AD1598-7778-48DC-BC91-C38B2B01FCDE}">
      <dgm:prSet/>
      <dgm:spPr/>
      <dgm:t>
        <a:bodyPr/>
        <a:lstStyle/>
        <a:p>
          <a:endParaRPr lang="en-US"/>
        </a:p>
      </dgm:t>
    </dgm:pt>
    <dgm:pt modelId="{9FBCD673-EE2C-4449-B411-B9441C1E6842}" type="pres">
      <dgm:prSet presAssocID="{1BB69B61-CC73-468A-A5EE-B87854636CE5}" presName="root" presStyleCnt="0">
        <dgm:presLayoutVars>
          <dgm:dir/>
          <dgm:resizeHandles val="exact"/>
        </dgm:presLayoutVars>
      </dgm:prSet>
      <dgm:spPr/>
    </dgm:pt>
    <dgm:pt modelId="{83FDE1E3-95F7-40FF-83F2-2C2AE2E3EFCF}" type="pres">
      <dgm:prSet presAssocID="{8CF2B4C0-B678-409A-9A0A-B526B6772075}" presName="compNode" presStyleCnt="0"/>
      <dgm:spPr/>
    </dgm:pt>
    <dgm:pt modelId="{BA85AEE7-F6EE-48BC-9B64-6B2248A43D1E}" type="pres">
      <dgm:prSet presAssocID="{8CF2B4C0-B678-409A-9A0A-B526B6772075}" presName="bgRect" presStyleLbl="bgShp" presStyleIdx="0" presStyleCnt="2"/>
      <dgm:spPr>
        <a:solidFill>
          <a:srgbClr val="F5F5F5"/>
        </a:solidFill>
      </dgm:spPr>
    </dgm:pt>
    <dgm:pt modelId="{9C7C6093-84B9-4AFA-A860-CA6964A71C67}" type="pres">
      <dgm:prSet presAssocID="{8CF2B4C0-B678-409A-9A0A-B526B67720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0B95F1-41FC-4EA9-AC31-DA5E31137C3A}" type="pres">
      <dgm:prSet presAssocID="{8CF2B4C0-B678-409A-9A0A-B526B6772075}" presName="spaceRect" presStyleCnt="0"/>
      <dgm:spPr/>
    </dgm:pt>
    <dgm:pt modelId="{0156D703-19C1-4860-AE9C-801E0C675AC4}" type="pres">
      <dgm:prSet presAssocID="{8CF2B4C0-B678-409A-9A0A-B526B6772075}" presName="parTx" presStyleLbl="revTx" presStyleIdx="0" presStyleCnt="2">
        <dgm:presLayoutVars>
          <dgm:chMax val="0"/>
          <dgm:chPref val="0"/>
        </dgm:presLayoutVars>
      </dgm:prSet>
      <dgm:spPr/>
    </dgm:pt>
    <dgm:pt modelId="{BEB4251C-4BAB-4FCF-AC73-BD9F9BFC24D3}" type="pres">
      <dgm:prSet presAssocID="{A99DCEDC-105F-4AEC-B1EB-3EBC1B00A065}" presName="sibTrans" presStyleCnt="0"/>
      <dgm:spPr/>
    </dgm:pt>
    <dgm:pt modelId="{A110668B-EDFC-4642-96D2-15DF520D7EA4}" type="pres">
      <dgm:prSet presAssocID="{DCA27AA7-0D6D-4DFB-8AFE-5EC5163EB4C5}" presName="compNode" presStyleCnt="0"/>
      <dgm:spPr/>
    </dgm:pt>
    <dgm:pt modelId="{A290E706-2D14-44E9-8D46-CBDEC550EEFA}" type="pres">
      <dgm:prSet presAssocID="{DCA27AA7-0D6D-4DFB-8AFE-5EC5163EB4C5}" presName="bgRect" presStyleLbl="bgShp" presStyleIdx="1" presStyleCnt="2" custLinFactNeighborX="30" custLinFactNeighborY="2198"/>
      <dgm:spPr>
        <a:solidFill>
          <a:schemeClr val="bg1">
            <a:lumMod val="95000"/>
          </a:schemeClr>
        </a:solidFill>
      </dgm:spPr>
    </dgm:pt>
    <dgm:pt modelId="{A3BD7218-D0CA-4DCA-9A48-E1FB30A8D88F}" type="pres">
      <dgm:prSet presAssocID="{DCA27AA7-0D6D-4DFB-8AFE-5EC5163EB4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88D8949-B03E-4E70-AF64-E366F8D9C289}" type="pres">
      <dgm:prSet presAssocID="{DCA27AA7-0D6D-4DFB-8AFE-5EC5163EB4C5}" presName="spaceRect" presStyleCnt="0"/>
      <dgm:spPr/>
    </dgm:pt>
    <dgm:pt modelId="{EC67597A-507E-47CE-9D3E-77E138F9000B}" type="pres">
      <dgm:prSet presAssocID="{DCA27AA7-0D6D-4DFB-8AFE-5EC5163EB4C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DB0522-2B11-4907-9995-CD063774EE00}" type="presOf" srcId="{DCA27AA7-0D6D-4DFB-8AFE-5EC5163EB4C5}" destId="{EC67597A-507E-47CE-9D3E-77E138F9000B}" srcOrd="0" destOrd="0" presId="urn:microsoft.com/office/officeart/2018/2/layout/IconVerticalSolidList"/>
    <dgm:cxn modelId="{9E9E7E65-E322-47C9-A593-FBC652F94B55}" srcId="{1BB69B61-CC73-468A-A5EE-B87854636CE5}" destId="{8CF2B4C0-B678-409A-9A0A-B526B6772075}" srcOrd="0" destOrd="0" parTransId="{1724A45C-6490-4F7F-B155-6AF7AF8416EA}" sibTransId="{A99DCEDC-105F-4AEC-B1EB-3EBC1B00A065}"/>
    <dgm:cxn modelId="{98AD1598-7778-48DC-BC91-C38B2B01FCDE}" srcId="{1BB69B61-CC73-468A-A5EE-B87854636CE5}" destId="{DCA27AA7-0D6D-4DFB-8AFE-5EC5163EB4C5}" srcOrd="1" destOrd="0" parTransId="{18BD9D74-5115-4ABB-8A28-3F996157AFB8}" sibTransId="{0D4D0413-8BC6-497A-B8A8-E926DBCA586B}"/>
    <dgm:cxn modelId="{CF03A59F-FE5B-40AE-BAF7-C5D3E2ADD22C}" type="presOf" srcId="{1BB69B61-CC73-468A-A5EE-B87854636CE5}" destId="{9FBCD673-EE2C-4449-B411-B9441C1E6842}" srcOrd="0" destOrd="0" presId="urn:microsoft.com/office/officeart/2018/2/layout/IconVerticalSolidList"/>
    <dgm:cxn modelId="{8B44CACB-4EA2-4180-A929-76D61C272374}" type="presOf" srcId="{8CF2B4C0-B678-409A-9A0A-B526B6772075}" destId="{0156D703-19C1-4860-AE9C-801E0C675AC4}" srcOrd="0" destOrd="0" presId="urn:microsoft.com/office/officeart/2018/2/layout/IconVerticalSolidList"/>
    <dgm:cxn modelId="{239D0357-D05F-47B9-A433-717143ADC86A}" type="presParOf" srcId="{9FBCD673-EE2C-4449-B411-B9441C1E6842}" destId="{83FDE1E3-95F7-40FF-83F2-2C2AE2E3EFCF}" srcOrd="0" destOrd="0" presId="urn:microsoft.com/office/officeart/2018/2/layout/IconVerticalSolidList"/>
    <dgm:cxn modelId="{CFCC9617-B72E-4E10-9D39-6F7400319E35}" type="presParOf" srcId="{83FDE1E3-95F7-40FF-83F2-2C2AE2E3EFCF}" destId="{BA85AEE7-F6EE-48BC-9B64-6B2248A43D1E}" srcOrd="0" destOrd="0" presId="urn:microsoft.com/office/officeart/2018/2/layout/IconVerticalSolidList"/>
    <dgm:cxn modelId="{77CFF926-08B2-4DF7-BA0A-5A438EE30727}" type="presParOf" srcId="{83FDE1E3-95F7-40FF-83F2-2C2AE2E3EFCF}" destId="{9C7C6093-84B9-4AFA-A860-CA6964A71C67}" srcOrd="1" destOrd="0" presId="urn:microsoft.com/office/officeart/2018/2/layout/IconVerticalSolidList"/>
    <dgm:cxn modelId="{BF40BFB7-03F1-4836-B14E-8BE78FA70E91}" type="presParOf" srcId="{83FDE1E3-95F7-40FF-83F2-2C2AE2E3EFCF}" destId="{970B95F1-41FC-4EA9-AC31-DA5E31137C3A}" srcOrd="2" destOrd="0" presId="urn:microsoft.com/office/officeart/2018/2/layout/IconVerticalSolidList"/>
    <dgm:cxn modelId="{4E479A1C-4299-4DDF-924F-CC3A71398FF2}" type="presParOf" srcId="{83FDE1E3-95F7-40FF-83F2-2C2AE2E3EFCF}" destId="{0156D703-19C1-4860-AE9C-801E0C675AC4}" srcOrd="3" destOrd="0" presId="urn:microsoft.com/office/officeart/2018/2/layout/IconVerticalSolidList"/>
    <dgm:cxn modelId="{C79EA26A-BDF4-4A7B-97AE-5459A7AA906A}" type="presParOf" srcId="{9FBCD673-EE2C-4449-B411-B9441C1E6842}" destId="{BEB4251C-4BAB-4FCF-AC73-BD9F9BFC24D3}" srcOrd="1" destOrd="0" presId="urn:microsoft.com/office/officeart/2018/2/layout/IconVerticalSolidList"/>
    <dgm:cxn modelId="{DCA2C1D8-00A9-42A8-B713-DF7D316BF254}" type="presParOf" srcId="{9FBCD673-EE2C-4449-B411-B9441C1E6842}" destId="{A110668B-EDFC-4642-96D2-15DF520D7EA4}" srcOrd="2" destOrd="0" presId="urn:microsoft.com/office/officeart/2018/2/layout/IconVerticalSolidList"/>
    <dgm:cxn modelId="{204590C7-9D8B-439A-9FDA-FEB67DDCA198}" type="presParOf" srcId="{A110668B-EDFC-4642-96D2-15DF520D7EA4}" destId="{A290E706-2D14-44E9-8D46-CBDEC550EEFA}" srcOrd="0" destOrd="0" presId="urn:microsoft.com/office/officeart/2018/2/layout/IconVerticalSolidList"/>
    <dgm:cxn modelId="{F578378C-2159-464D-BC00-00B734B4C402}" type="presParOf" srcId="{A110668B-EDFC-4642-96D2-15DF520D7EA4}" destId="{A3BD7218-D0CA-4DCA-9A48-E1FB30A8D88F}" srcOrd="1" destOrd="0" presId="urn:microsoft.com/office/officeart/2018/2/layout/IconVerticalSolidList"/>
    <dgm:cxn modelId="{F93802F5-F0A4-4849-89E7-07948722BEF0}" type="presParOf" srcId="{A110668B-EDFC-4642-96D2-15DF520D7EA4}" destId="{C88D8949-B03E-4E70-AF64-E366F8D9C289}" srcOrd="2" destOrd="0" presId="urn:microsoft.com/office/officeart/2018/2/layout/IconVerticalSolidList"/>
    <dgm:cxn modelId="{701A6468-E3D7-4796-A7FF-5920F1FEB476}" type="presParOf" srcId="{A110668B-EDFC-4642-96D2-15DF520D7EA4}" destId="{EC67597A-507E-47CE-9D3E-77E138F900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6413F2-32AC-4C4F-84B8-C1291330419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D3C26BE-1C14-4CDE-B88D-8EBAE5871D44}">
      <dgm:prSet/>
      <dgm:spPr/>
      <dgm:t>
        <a:bodyPr/>
        <a:lstStyle/>
        <a:p>
          <a:r>
            <a:rPr lang="en-GB"/>
            <a:t>Automation</a:t>
          </a:r>
          <a:endParaRPr lang="en-IN"/>
        </a:p>
      </dgm:t>
    </dgm:pt>
    <dgm:pt modelId="{28E5B607-9BAF-4E74-92ED-21F9126C35F1}" type="parTrans" cxnId="{074CA3C1-F5DE-4328-9F5E-BE1861345862}">
      <dgm:prSet/>
      <dgm:spPr/>
      <dgm:t>
        <a:bodyPr/>
        <a:lstStyle/>
        <a:p>
          <a:endParaRPr lang="en-IN"/>
        </a:p>
      </dgm:t>
    </dgm:pt>
    <dgm:pt modelId="{59B81ADC-BFEF-4D06-815B-24C95E50922F}" type="sibTrans" cxnId="{074CA3C1-F5DE-4328-9F5E-BE1861345862}">
      <dgm:prSet/>
      <dgm:spPr/>
      <dgm:t>
        <a:bodyPr/>
        <a:lstStyle/>
        <a:p>
          <a:endParaRPr lang="en-IN"/>
        </a:p>
      </dgm:t>
    </dgm:pt>
    <dgm:pt modelId="{19B40CF7-D6E8-48FB-9F3D-93AB02635807}">
      <dgm:prSet/>
      <dgm:spPr/>
      <dgm:t>
        <a:bodyPr/>
        <a:lstStyle/>
        <a:p>
          <a:r>
            <a:rPr lang="en-GB"/>
            <a:t>Data Integrity</a:t>
          </a:r>
          <a:endParaRPr lang="en-IN"/>
        </a:p>
      </dgm:t>
    </dgm:pt>
    <dgm:pt modelId="{BD5483F5-262E-42F7-AFA9-3BDC9B5A699D}" type="parTrans" cxnId="{071EA1B3-20F7-4A5A-849B-0CBABE48B8C5}">
      <dgm:prSet/>
      <dgm:spPr/>
      <dgm:t>
        <a:bodyPr/>
        <a:lstStyle/>
        <a:p>
          <a:endParaRPr lang="en-IN"/>
        </a:p>
      </dgm:t>
    </dgm:pt>
    <dgm:pt modelId="{D56E8D64-F38D-46DD-9CAE-CF47C6B21FA2}" type="sibTrans" cxnId="{071EA1B3-20F7-4A5A-849B-0CBABE48B8C5}">
      <dgm:prSet/>
      <dgm:spPr/>
      <dgm:t>
        <a:bodyPr/>
        <a:lstStyle/>
        <a:p>
          <a:endParaRPr lang="en-IN"/>
        </a:p>
      </dgm:t>
    </dgm:pt>
    <dgm:pt modelId="{1720AE47-5111-4BD3-986C-7BBE402E1E48}">
      <dgm:prSet/>
      <dgm:spPr/>
      <dgm:t>
        <a:bodyPr/>
        <a:lstStyle/>
        <a:p>
          <a:r>
            <a:rPr lang="en-GB" dirty="0"/>
            <a:t>Security</a:t>
          </a:r>
          <a:endParaRPr lang="en-IN" dirty="0"/>
        </a:p>
      </dgm:t>
    </dgm:pt>
    <dgm:pt modelId="{4D8E73E6-0A57-4804-A257-6BBF0C5BF559}" type="parTrans" cxnId="{8CA9B445-A692-4EF5-A757-01B967CB426E}">
      <dgm:prSet/>
      <dgm:spPr/>
      <dgm:t>
        <a:bodyPr/>
        <a:lstStyle/>
        <a:p>
          <a:endParaRPr lang="en-IN"/>
        </a:p>
      </dgm:t>
    </dgm:pt>
    <dgm:pt modelId="{37F7B789-BAD0-4680-A85F-80D21E423EAE}" type="sibTrans" cxnId="{8CA9B445-A692-4EF5-A757-01B967CB426E}">
      <dgm:prSet/>
      <dgm:spPr/>
      <dgm:t>
        <a:bodyPr/>
        <a:lstStyle/>
        <a:p>
          <a:endParaRPr lang="en-IN"/>
        </a:p>
      </dgm:t>
    </dgm:pt>
    <dgm:pt modelId="{F4A6CB4D-4BE6-4FBD-B66E-2E96ED943459}">
      <dgm:prSet/>
      <dgm:spPr/>
      <dgm:t>
        <a:bodyPr/>
        <a:lstStyle/>
        <a:p>
          <a:r>
            <a:rPr lang="en-GB"/>
            <a:t>Auditability</a:t>
          </a:r>
          <a:endParaRPr lang="en-IN"/>
        </a:p>
      </dgm:t>
    </dgm:pt>
    <dgm:pt modelId="{267761BD-4FD1-4CBB-8F3D-4FE8C93C9EA1}" type="parTrans" cxnId="{C3D39618-16FB-4989-B735-88D8B2CAF238}">
      <dgm:prSet/>
      <dgm:spPr/>
      <dgm:t>
        <a:bodyPr/>
        <a:lstStyle/>
        <a:p>
          <a:endParaRPr lang="en-IN"/>
        </a:p>
      </dgm:t>
    </dgm:pt>
    <dgm:pt modelId="{150A2604-88DB-4F12-BA7C-91AB36F4E465}" type="sibTrans" cxnId="{C3D39618-16FB-4989-B735-88D8B2CAF238}">
      <dgm:prSet/>
      <dgm:spPr/>
      <dgm:t>
        <a:bodyPr/>
        <a:lstStyle/>
        <a:p>
          <a:endParaRPr lang="en-IN"/>
        </a:p>
      </dgm:t>
    </dgm:pt>
    <dgm:pt modelId="{0DA13BF7-55F0-40BA-A8A3-1C640203BC4E}">
      <dgm:prSet/>
      <dgm:spPr/>
      <dgm:t>
        <a:bodyPr/>
        <a:lstStyle/>
        <a:p>
          <a:r>
            <a:rPr lang="en-GB"/>
            <a:t>Consistency</a:t>
          </a:r>
          <a:endParaRPr lang="en-IN"/>
        </a:p>
      </dgm:t>
    </dgm:pt>
    <dgm:pt modelId="{42B0075B-50E7-4051-B4FC-9D523A269B09}" type="parTrans" cxnId="{C1502847-BD95-4A67-918E-AC92D3EBB5A7}">
      <dgm:prSet/>
      <dgm:spPr/>
      <dgm:t>
        <a:bodyPr/>
        <a:lstStyle/>
        <a:p>
          <a:endParaRPr lang="en-IN"/>
        </a:p>
      </dgm:t>
    </dgm:pt>
    <dgm:pt modelId="{4EB32053-1CBC-4E1B-8529-72AA3319F58C}" type="sibTrans" cxnId="{C1502847-BD95-4A67-918E-AC92D3EBB5A7}">
      <dgm:prSet/>
      <dgm:spPr/>
      <dgm:t>
        <a:bodyPr/>
        <a:lstStyle/>
        <a:p>
          <a:endParaRPr lang="en-IN"/>
        </a:p>
      </dgm:t>
    </dgm:pt>
    <dgm:pt modelId="{ABFE860F-FDC2-49F4-9CBB-8C6F077D2C0E}" type="pres">
      <dgm:prSet presAssocID="{A16413F2-32AC-4C4F-84B8-C1291330419A}" presName="compositeShape" presStyleCnt="0">
        <dgm:presLayoutVars>
          <dgm:chMax val="7"/>
          <dgm:dir/>
          <dgm:resizeHandles val="exact"/>
        </dgm:presLayoutVars>
      </dgm:prSet>
      <dgm:spPr/>
    </dgm:pt>
    <dgm:pt modelId="{42994417-B33B-45AB-86D8-F11BC2EBAF2B}" type="pres">
      <dgm:prSet presAssocID="{0D3C26BE-1C14-4CDE-B88D-8EBAE5871D44}" presName="circ1" presStyleLbl="vennNode1" presStyleIdx="0" presStyleCnt="5"/>
      <dgm:spPr/>
    </dgm:pt>
    <dgm:pt modelId="{A1A6CDE8-1535-4574-9354-A49D2BFFAEE3}" type="pres">
      <dgm:prSet presAssocID="{0D3C26BE-1C14-4CDE-B88D-8EBAE5871D4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E4E9A25-57E6-4455-9522-0E6FFC3994D5}" type="pres">
      <dgm:prSet presAssocID="{19B40CF7-D6E8-48FB-9F3D-93AB02635807}" presName="circ2" presStyleLbl="vennNode1" presStyleIdx="1" presStyleCnt="5"/>
      <dgm:spPr/>
    </dgm:pt>
    <dgm:pt modelId="{F5B7352A-8890-4250-8D4A-548093FCE4F2}" type="pres">
      <dgm:prSet presAssocID="{19B40CF7-D6E8-48FB-9F3D-93AB0263580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8FA0B35-F54E-4969-9C2E-37273E1A8052}" type="pres">
      <dgm:prSet presAssocID="{1720AE47-5111-4BD3-986C-7BBE402E1E48}" presName="circ3" presStyleLbl="vennNode1" presStyleIdx="2" presStyleCnt="5"/>
      <dgm:spPr/>
    </dgm:pt>
    <dgm:pt modelId="{174B9BE6-ADEC-4FF2-B8B5-89D103A23EDC}" type="pres">
      <dgm:prSet presAssocID="{1720AE47-5111-4BD3-986C-7BBE402E1E4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0C0FB36-A5EB-4D09-8787-46F560C46A5A}" type="pres">
      <dgm:prSet presAssocID="{F4A6CB4D-4BE6-4FBD-B66E-2E96ED943459}" presName="circ4" presStyleLbl="vennNode1" presStyleIdx="3" presStyleCnt="5"/>
      <dgm:spPr/>
    </dgm:pt>
    <dgm:pt modelId="{9ED7DB91-C143-4AD7-8E57-C05E7A9A28F7}" type="pres">
      <dgm:prSet presAssocID="{F4A6CB4D-4BE6-4FBD-B66E-2E96ED9434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17C331-3CA7-439D-952E-080540052EF3}" type="pres">
      <dgm:prSet presAssocID="{0DA13BF7-55F0-40BA-A8A3-1C640203BC4E}" presName="circ5" presStyleLbl="vennNode1" presStyleIdx="4" presStyleCnt="5"/>
      <dgm:spPr/>
    </dgm:pt>
    <dgm:pt modelId="{ABA9E230-3791-4CF7-85B7-0A6A53910906}" type="pres">
      <dgm:prSet presAssocID="{0DA13BF7-55F0-40BA-A8A3-1C640203BC4E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5E44F03-B913-4398-B3B0-E94EAC9F70D7}" type="presOf" srcId="{19B40CF7-D6E8-48FB-9F3D-93AB02635807}" destId="{F5B7352A-8890-4250-8D4A-548093FCE4F2}" srcOrd="0" destOrd="0" presId="urn:microsoft.com/office/officeart/2005/8/layout/venn1"/>
    <dgm:cxn modelId="{C3D39618-16FB-4989-B735-88D8B2CAF238}" srcId="{A16413F2-32AC-4C4F-84B8-C1291330419A}" destId="{F4A6CB4D-4BE6-4FBD-B66E-2E96ED943459}" srcOrd="3" destOrd="0" parTransId="{267761BD-4FD1-4CBB-8F3D-4FE8C93C9EA1}" sibTransId="{150A2604-88DB-4F12-BA7C-91AB36F4E465}"/>
    <dgm:cxn modelId="{8B88AA25-F17D-4A45-8310-B3776396CC64}" type="presOf" srcId="{F4A6CB4D-4BE6-4FBD-B66E-2E96ED943459}" destId="{9ED7DB91-C143-4AD7-8E57-C05E7A9A28F7}" srcOrd="0" destOrd="0" presId="urn:microsoft.com/office/officeart/2005/8/layout/venn1"/>
    <dgm:cxn modelId="{E5331E40-E0D7-4049-B8B6-350626CE3136}" type="presOf" srcId="{A16413F2-32AC-4C4F-84B8-C1291330419A}" destId="{ABFE860F-FDC2-49F4-9CBB-8C6F077D2C0E}" srcOrd="0" destOrd="0" presId="urn:microsoft.com/office/officeart/2005/8/layout/venn1"/>
    <dgm:cxn modelId="{8CA9B445-A692-4EF5-A757-01B967CB426E}" srcId="{A16413F2-32AC-4C4F-84B8-C1291330419A}" destId="{1720AE47-5111-4BD3-986C-7BBE402E1E48}" srcOrd="2" destOrd="0" parTransId="{4D8E73E6-0A57-4804-A257-6BBF0C5BF559}" sibTransId="{37F7B789-BAD0-4680-A85F-80D21E423EAE}"/>
    <dgm:cxn modelId="{C1502847-BD95-4A67-918E-AC92D3EBB5A7}" srcId="{A16413F2-32AC-4C4F-84B8-C1291330419A}" destId="{0DA13BF7-55F0-40BA-A8A3-1C640203BC4E}" srcOrd="4" destOrd="0" parTransId="{42B0075B-50E7-4051-B4FC-9D523A269B09}" sibTransId="{4EB32053-1CBC-4E1B-8529-72AA3319F58C}"/>
    <dgm:cxn modelId="{071EA1B3-20F7-4A5A-849B-0CBABE48B8C5}" srcId="{A16413F2-32AC-4C4F-84B8-C1291330419A}" destId="{19B40CF7-D6E8-48FB-9F3D-93AB02635807}" srcOrd="1" destOrd="0" parTransId="{BD5483F5-262E-42F7-AFA9-3BDC9B5A699D}" sibTransId="{D56E8D64-F38D-46DD-9CAE-CF47C6B21FA2}"/>
    <dgm:cxn modelId="{074CA3C1-F5DE-4328-9F5E-BE1861345862}" srcId="{A16413F2-32AC-4C4F-84B8-C1291330419A}" destId="{0D3C26BE-1C14-4CDE-B88D-8EBAE5871D44}" srcOrd="0" destOrd="0" parTransId="{28E5B607-9BAF-4E74-92ED-21F9126C35F1}" sibTransId="{59B81ADC-BFEF-4D06-815B-24C95E50922F}"/>
    <dgm:cxn modelId="{32A470CF-58CD-4647-9601-B860EC48E04D}" type="presOf" srcId="{0D3C26BE-1C14-4CDE-B88D-8EBAE5871D44}" destId="{A1A6CDE8-1535-4574-9354-A49D2BFFAEE3}" srcOrd="0" destOrd="0" presId="urn:microsoft.com/office/officeart/2005/8/layout/venn1"/>
    <dgm:cxn modelId="{BFB5BAF7-89B8-4A4F-B329-53C795D21032}" type="presOf" srcId="{0DA13BF7-55F0-40BA-A8A3-1C640203BC4E}" destId="{ABA9E230-3791-4CF7-85B7-0A6A53910906}" srcOrd="0" destOrd="0" presId="urn:microsoft.com/office/officeart/2005/8/layout/venn1"/>
    <dgm:cxn modelId="{AA6E17FD-4F67-49DC-88F0-EFCE50CDEDFB}" type="presOf" srcId="{1720AE47-5111-4BD3-986C-7BBE402E1E48}" destId="{174B9BE6-ADEC-4FF2-B8B5-89D103A23EDC}" srcOrd="0" destOrd="0" presId="urn:microsoft.com/office/officeart/2005/8/layout/venn1"/>
    <dgm:cxn modelId="{827AD03D-3196-4618-A92A-93BEB127BF55}" type="presParOf" srcId="{ABFE860F-FDC2-49F4-9CBB-8C6F077D2C0E}" destId="{42994417-B33B-45AB-86D8-F11BC2EBAF2B}" srcOrd="0" destOrd="0" presId="urn:microsoft.com/office/officeart/2005/8/layout/venn1"/>
    <dgm:cxn modelId="{4F61DBFD-611D-421C-884A-211CF4C1D2A2}" type="presParOf" srcId="{ABFE860F-FDC2-49F4-9CBB-8C6F077D2C0E}" destId="{A1A6CDE8-1535-4574-9354-A49D2BFFAEE3}" srcOrd="1" destOrd="0" presId="urn:microsoft.com/office/officeart/2005/8/layout/venn1"/>
    <dgm:cxn modelId="{F5DC5185-39A1-432D-8270-BB8EFE5C5F4F}" type="presParOf" srcId="{ABFE860F-FDC2-49F4-9CBB-8C6F077D2C0E}" destId="{7E4E9A25-57E6-4455-9522-0E6FFC3994D5}" srcOrd="2" destOrd="0" presId="urn:microsoft.com/office/officeart/2005/8/layout/venn1"/>
    <dgm:cxn modelId="{70D18635-C827-475C-92B2-52AF5AF1F9CA}" type="presParOf" srcId="{ABFE860F-FDC2-49F4-9CBB-8C6F077D2C0E}" destId="{F5B7352A-8890-4250-8D4A-548093FCE4F2}" srcOrd="3" destOrd="0" presId="urn:microsoft.com/office/officeart/2005/8/layout/venn1"/>
    <dgm:cxn modelId="{8F914A92-FBB3-4829-A6C4-FA003ABC4FA9}" type="presParOf" srcId="{ABFE860F-FDC2-49F4-9CBB-8C6F077D2C0E}" destId="{38FA0B35-F54E-4969-9C2E-37273E1A8052}" srcOrd="4" destOrd="0" presId="urn:microsoft.com/office/officeart/2005/8/layout/venn1"/>
    <dgm:cxn modelId="{670D5700-1375-4C8D-B536-BCE9B43FA01F}" type="presParOf" srcId="{ABFE860F-FDC2-49F4-9CBB-8C6F077D2C0E}" destId="{174B9BE6-ADEC-4FF2-B8B5-89D103A23EDC}" srcOrd="5" destOrd="0" presId="urn:microsoft.com/office/officeart/2005/8/layout/venn1"/>
    <dgm:cxn modelId="{DC9F38C4-D7F8-4865-BFE5-3D8F0FE73C2E}" type="presParOf" srcId="{ABFE860F-FDC2-49F4-9CBB-8C6F077D2C0E}" destId="{70C0FB36-A5EB-4D09-8787-46F560C46A5A}" srcOrd="6" destOrd="0" presId="urn:microsoft.com/office/officeart/2005/8/layout/venn1"/>
    <dgm:cxn modelId="{BF3209D7-B706-4AD4-BC24-63C016C0714E}" type="presParOf" srcId="{ABFE860F-FDC2-49F4-9CBB-8C6F077D2C0E}" destId="{9ED7DB91-C143-4AD7-8E57-C05E7A9A28F7}" srcOrd="7" destOrd="0" presId="urn:microsoft.com/office/officeart/2005/8/layout/venn1"/>
    <dgm:cxn modelId="{90D50570-5BE5-495C-BCC2-D08C31FB3952}" type="presParOf" srcId="{ABFE860F-FDC2-49F4-9CBB-8C6F077D2C0E}" destId="{F217C331-3CA7-439D-952E-080540052EF3}" srcOrd="8" destOrd="0" presId="urn:microsoft.com/office/officeart/2005/8/layout/venn1"/>
    <dgm:cxn modelId="{293EFA54-4029-417D-AAE1-DFEF64F546B5}" type="presParOf" srcId="{ABFE860F-FDC2-49F4-9CBB-8C6F077D2C0E}" destId="{ABA9E230-3791-4CF7-85B7-0A6A53910906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5AEE7-F6EE-48BC-9B64-6B2248A43D1E}">
      <dsp:nvSpPr>
        <dsp:cNvPr id="0" name=""/>
        <dsp:cNvSpPr/>
      </dsp:nvSpPr>
      <dsp:spPr>
        <a:xfrm>
          <a:off x="0" y="895892"/>
          <a:ext cx="7126715" cy="1653955"/>
        </a:xfrm>
        <a:prstGeom prst="roundRect">
          <a:avLst>
            <a:gd name="adj" fmla="val 10000"/>
          </a:avLst>
        </a:prstGeom>
        <a:solidFill>
          <a:srgbClr val="F5F5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C6093-84B9-4AFA-A860-CA6964A71C67}">
      <dsp:nvSpPr>
        <dsp:cNvPr id="0" name=""/>
        <dsp:cNvSpPr/>
      </dsp:nvSpPr>
      <dsp:spPr>
        <a:xfrm>
          <a:off x="500321" y="1268032"/>
          <a:ext cx="909675" cy="909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6D703-19C1-4860-AE9C-801E0C675AC4}">
      <dsp:nvSpPr>
        <dsp:cNvPr id="0" name=""/>
        <dsp:cNvSpPr/>
      </dsp:nvSpPr>
      <dsp:spPr>
        <a:xfrm>
          <a:off x="1910318" y="895892"/>
          <a:ext cx="5216396" cy="165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44" tIns="175044" rIns="175044" bIns="1750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 </a:t>
          </a:r>
          <a:r>
            <a:rPr lang="en-GB" sz="1800" b="1" kern="1200" dirty="0"/>
            <a:t>stored procedure</a:t>
          </a:r>
          <a:r>
            <a:rPr lang="en-GB" sz="1800" kern="1200" dirty="0"/>
            <a:t> is a set of SQL commands that are saved in the database. You can </a:t>
          </a:r>
          <a:r>
            <a:rPr lang="en-GB" sz="1800" b="1" kern="1200" dirty="0"/>
            <a:t>call</a:t>
          </a:r>
          <a:r>
            <a:rPr lang="en-GB" sz="1800" kern="1200" dirty="0"/>
            <a:t> (or execute) this procedure whenever needed to perform a specific task like retrieving or modifying data.</a:t>
          </a:r>
          <a:endParaRPr lang="en-US" sz="1800" kern="1200" dirty="0"/>
        </a:p>
      </dsp:txBody>
      <dsp:txXfrm>
        <a:off x="1910318" y="895892"/>
        <a:ext cx="5216396" cy="1653955"/>
      </dsp:txXfrm>
    </dsp:sp>
    <dsp:sp modelId="{A290E706-2D14-44E9-8D46-CBDEC550EEFA}">
      <dsp:nvSpPr>
        <dsp:cNvPr id="0" name=""/>
        <dsp:cNvSpPr/>
      </dsp:nvSpPr>
      <dsp:spPr>
        <a:xfrm>
          <a:off x="0" y="2999690"/>
          <a:ext cx="7126715" cy="1653955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D7218-D0CA-4DCA-9A48-E1FB30A8D88F}">
      <dsp:nvSpPr>
        <dsp:cNvPr id="0" name=""/>
        <dsp:cNvSpPr/>
      </dsp:nvSpPr>
      <dsp:spPr>
        <a:xfrm>
          <a:off x="500321" y="3335476"/>
          <a:ext cx="909675" cy="909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597A-507E-47CE-9D3E-77E138F9000B}">
      <dsp:nvSpPr>
        <dsp:cNvPr id="0" name=""/>
        <dsp:cNvSpPr/>
      </dsp:nvSpPr>
      <dsp:spPr>
        <a:xfrm>
          <a:off x="1910318" y="2963336"/>
          <a:ext cx="5216396" cy="165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44" tIns="175044" rIns="175044" bIns="1750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Calling a stored procedure means running the saved set of instructions without rewriting them each time.</a:t>
          </a:r>
          <a:endParaRPr lang="en-US" sz="1800" kern="1200"/>
        </a:p>
      </dsp:txBody>
      <dsp:txXfrm>
        <a:off x="1910318" y="2963336"/>
        <a:ext cx="5216396" cy="1653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94417-B33B-45AB-86D8-F11BC2EBAF2B}">
      <dsp:nvSpPr>
        <dsp:cNvPr id="0" name=""/>
        <dsp:cNvSpPr/>
      </dsp:nvSpPr>
      <dsp:spPr>
        <a:xfrm>
          <a:off x="2909611" y="697745"/>
          <a:ext cx="856880" cy="856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A6CDE8-1535-4574-9354-A49D2BFFAEE3}">
      <dsp:nvSpPr>
        <dsp:cNvPr id="0" name=""/>
        <dsp:cNvSpPr/>
      </dsp:nvSpPr>
      <dsp:spPr>
        <a:xfrm>
          <a:off x="2841060" y="0"/>
          <a:ext cx="993981" cy="5753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Automation</a:t>
          </a:r>
          <a:endParaRPr lang="en-IN" sz="1400" kern="1200"/>
        </a:p>
      </dsp:txBody>
      <dsp:txXfrm>
        <a:off x="2841060" y="0"/>
        <a:ext cx="993981" cy="575334"/>
      </dsp:txXfrm>
    </dsp:sp>
    <dsp:sp modelId="{7E4E9A25-57E6-4455-9522-0E6FFC3994D5}">
      <dsp:nvSpPr>
        <dsp:cNvPr id="0" name=""/>
        <dsp:cNvSpPr/>
      </dsp:nvSpPr>
      <dsp:spPr>
        <a:xfrm>
          <a:off x="3235568" y="934489"/>
          <a:ext cx="856880" cy="856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5B7352A-8890-4250-8D4A-548093FCE4F2}">
      <dsp:nvSpPr>
        <dsp:cNvPr id="0" name=""/>
        <dsp:cNvSpPr/>
      </dsp:nvSpPr>
      <dsp:spPr>
        <a:xfrm>
          <a:off x="4160657" y="758951"/>
          <a:ext cx="891156" cy="6242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Integrity</a:t>
          </a:r>
          <a:endParaRPr lang="en-IN" sz="1400" kern="1200"/>
        </a:p>
      </dsp:txBody>
      <dsp:txXfrm>
        <a:off x="4160657" y="758951"/>
        <a:ext cx="891156" cy="624298"/>
      </dsp:txXfrm>
    </dsp:sp>
    <dsp:sp modelId="{38FA0B35-F54E-4969-9C2E-37273E1A8052}">
      <dsp:nvSpPr>
        <dsp:cNvPr id="0" name=""/>
        <dsp:cNvSpPr/>
      </dsp:nvSpPr>
      <dsp:spPr>
        <a:xfrm>
          <a:off x="3111149" y="1317882"/>
          <a:ext cx="856880" cy="856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74B9BE6-ADEC-4FF2-B8B5-89D103A23EDC}">
      <dsp:nvSpPr>
        <dsp:cNvPr id="0" name=""/>
        <dsp:cNvSpPr/>
      </dsp:nvSpPr>
      <dsp:spPr>
        <a:xfrm>
          <a:off x="4023556" y="1823932"/>
          <a:ext cx="891156" cy="6242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Security</a:t>
          </a:r>
          <a:endParaRPr lang="en-IN" sz="1400" kern="1200" dirty="0"/>
        </a:p>
      </dsp:txBody>
      <dsp:txXfrm>
        <a:off x="4023556" y="1823932"/>
        <a:ext cx="891156" cy="624298"/>
      </dsp:txXfrm>
    </dsp:sp>
    <dsp:sp modelId="{70C0FB36-A5EB-4D09-8787-46F560C46A5A}">
      <dsp:nvSpPr>
        <dsp:cNvPr id="0" name=""/>
        <dsp:cNvSpPr/>
      </dsp:nvSpPr>
      <dsp:spPr>
        <a:xfrm>
          <a:off x="2708072" y="1317882"/>
          <a:ext cx="856880" cy="856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ED7DB91-C143-4AD7-8E57-C05E7A9A28F7}">
      <dsp:nvSpPr>
        <dsp:cNvPr id="0" name=""/>
        <dsp:cNvSpPr/>
      </dsp:nvSpPr>
      <dsp:spPr>
        <a:xfrm>
          <a:off x="1761390" y="1823932"/>
          <a:ext cx="891156" cy="6242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Auditability</a:t>
          </a:r>
          <a:endParaRPr lang="en-IN" sz="1400" kern="1200"/>
        </a:p>
      </dsp:txBody>
      <dsp:txXfrm>
        <a:off x="1761390" y="1823932"/>
        <a:ext cx="891156" cy="624298"/>
      </dsp:txXfrm>
    </dsp:sp>
    <dsp:sp modelId="{F217C331-3CA7-439D-952E-080540052EF3}">
      <dsp:nvSpPr>
        <dsp:cNvPr id="0" name=""/>
        <dsp:cNvSpPr/>
      </dsp:nvSpPr>
      <dsp:spPr>
        <a:xfrm>
          <a:off x="2583653" y="934489"/>
          <a:ext cx="856880" cy="856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BA9E230-3791-4CF7-85B7-0A6A53910906}">
      <dsp:nvSpPr>
        <dsp:cNvPr id="0" name=""/>
        <dsp:cNvSpPr/>
      </dsp:nvSpPr>
      <dsp:spPr>
        <a:xfrm>
          <a:off x="1624289" y="758951"/>
          <a:ext cx="891156" cy="6242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Consistency</a:t>
          </a:r>
          <a:endParaRPr lang="en-IN" sz="1400" kern="1200"/>
        </a:p>
      </dsp:txBody>
      <dsp:txXfrm>
        <a:off x="1624289" y="758951"/>
        <a:ext cx="891156" cy="624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34F412-D7A3-45D2-8F22-DB8C156B74C5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7CB7-4C6B-4954-A766-005A0AA46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6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44.svg"/><Relationship Id="rId3" Type="http://schemas.openxmlformats.org/officeDocument/2006/relationships/image" Target="../media/image37.png"/><Relationship Id="rId7" Type="http://schemas.openxmlformats.org/officeDocument/2006/relationships/image" Target="../media/image40.svg"/><Relationship Id="rId12" Type="http://schemas.openxmlformats.org/officeDocument/2006/relationships/image" Target="../media/image43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39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42.svg"/><Relationship Id="rId4" Type="http://schemas.openxmlformats.org/officeDocument/2006/relationships/image" Target="../media/image38.sv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13" y="1075174"/>
            <a:ext cx="5939832" cy="5002897"/>
          </a:xfrm>
        </p:spPr>
        <p:txBody>
          <a:bodyPr>
            <a:normAutofit/>
          </a:bodyPr>
          <a:lstStyle/>
          <a:p>
            <a:r>
              <a:rPr lang="en-IN" b="1" dirty="0"/>
              <a:t>Stored Procedure, Transactions  and Triggers</a:t>
            </a:r>
            <a:br>
              <a:rPr lang="en-IN" b="1" dirty="0"/>
            </a:br>
            <a:br>
              <a:rPr lang="en-US" dirty="0"/>
            </a:br>
            <a:r>
              <a:rPr lang="en-US" sz="2800" b="1" dirty="0"/>
              <a:t>Name -</a:t>
            </a:r>
            <a:r>
              <a:rPr lang="en-US" sz="2800" b="1" dirty="0">
                <a:solidFill>
                  <a:schemeClr val="bg2">
                    <a:lumMod val="90000"/>
                  </a:schemeClr>
                </a:solidFill>
              </a:rPr>
              <a:t>Rajas Hemant 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Doshi</a:t>
            </a:r>
            <a:br>
              <a:rPr lang="en-US" sz="2000" dirty="0">
                <a:solidFill>
                  <a:schemeClr val="bg2">
                    <a:lumMod val="90000"/>
                  </a:schemeClr>
                </a:solidFill>
              </a:rPr>
            </a:br>
            <a:endParaRPr lang="en-IN" sz="2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E78E-E985-552C-3100-1DF3A450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 dirty="0">
                <a:ln>
                  <a:noFill/>
                </a:ln>
                <a:latin typeface="Roboto Slab" pitchFamily="2" charset="0"/>
                <a:ea typeface="Roboto Slab" pitchFamily="2" charset="0"/>
                <a:cs typeface="Calibri" panose="020F0502020204030204" pitchFamily="34" charset="0"/>
              </a:rPr>
              <a:t>What is a Stored Procedure?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1090E4-564A-F4B2-B49B-6E875D5B0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77" y="2435762"/>
            <a:ext cx="4106755" cy="34508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Characteristics: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Written in SQL or a database-specific language (e.g., PL/SQL, T-SQL).</a:t>
            </a: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accept input values and return results.</a:t>
            </a: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Usage: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Simplifies repetitive tasks.</a:t>
            </a: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Improves performance by running the logic on the server rather than in each application.</a:t>
            </a: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6660C3B5-1754-C97B-E959-EB8FE2E817E8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781117823"/>
              </p:ext>
            </p:extLst>
          </p:nvPr>
        </p:nvGraphicFramePr>
        <p:xfrm>
          <a:off x="4736672" y="334505"/>
          <a:ext cx="7126715" cy="551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rmAutofit/>
          </a:bodyPr>
          <a:lstStyle/>
          <a:p>
            <a:r>
              <a:rPr lang="en-GB" dirty="0"/>
              <a:t>Why Use Stored Procedures &amp; Their Advantages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7D9C8-FCBF-4416-1539-B416DE05F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8612" y="1290106"/>
            <a:ext cx="11534776" cy="455758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Faster Performance: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Stored procedures are precompiled, so they run faster.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Reduces the need to send multiple queries across the network.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Better Security: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00" dirty="0"/>
              <a:t>Protects data by controlling access.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00" dirty="0"/>
              <a:t>You can give users permission to run procedures without giving access to sensitive data.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Reusability: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400" dirty="0"/>
              <a:t>Once created, stored procedures can be used again and again in different applications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Easier Maintenance: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400" dirty="0"/>
              <a:t>Changes can be made in one place instead of in every query.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400" dirty="0"/>
              <a:t>Keeps your code clean and organized.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Consistency: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00" dirty="0"/>
              <a:t>Ensures that the same operations are performed in the same way every time.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3996-2568-A8F5-FA21-F1B2C207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>
                <a:effectLst/>
                <a:latin typeface="-apple-system"/>
              </a:rPr>
              <a:t>Stored Procedures in Our E-Commerce Application</a:t>
            </a:r>
            <a:br>
              <a:rPr lang="en-GB" dirty="0">
                <a:effectLst/>
                <a:latin typeface="-apple-system"/>
              </a:rPr>
            </a:br>
            <a:r>
              <a:rPr lang="en-GB" dirty="0">
                <a:effectLst/>
                <a:latin typeface="-apple-system"/>
              </a:rPr>
              <a:t> </a:t>
            </a:r>
            <a:endParaRPr lang="en-IN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14BD95-0EFA-6F37-4B64-03E602510E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0" r="620" b="52672"/>
          <a:stretch/>
        </p:blipFill>
        <p:spPr>
          <a:xfrm>
            <a:off x="200515" y="961495"/>
            <a:ext cx="5995969" cy="5085296"/>
          </a:xfrm>
        </p:spPr>
      </p:pic>
      <p:pic>
        <p:nvPicPr>
          <p:cNvPr id="20" name="Picture 19" descr="A screenshot of a computer code">
            <a:extLst>
              <a:ext uri="{FF2B5EF4-FFF2-40B4-BE49-F238E27FC236}">
                <a16:creationId xmlns:a16="http://schemas.microsoft.com/office/drawing/2014/main" id="{C1A84163-0560-C9BA-ED05-38674892C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54" y="961493"/>
            <a:ext cx="5319943" cy="508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7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B209C5-5E4C-0401-7B26-7AD74B5B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/>
          </a:bodyPr>
          <a:lstStyle/>
          <a:p>
            <a:r>
              <a:rPr lang="en-GB" dirty="0"/>
              <a:t>What is a Database Transaction?</a:t>
            </a:r>
            <a:endParaRPr lang="en-IN" dirty="0"/>
          </a:p>
        </p:txBody>
      </p:sp>
      <p:pic>
        <p:nvPicPr>
          <p:cNvPr id="13" name="Content Placeholder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566239C-5A63-0DF6-A27B-C6A8663DA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 r="7769" b="28446"/>
          <a:stretch/>
        </p:blipFill>
        <p:spPr>
          <a:xfrm>
            <a:off x="134651" y="2552281"/>
            <a:ext cx="4831628" cy="3169016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964DCB-58F5-114D-69AD-B9D9241C24A7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4736672" y="102871"/>
            <a:ext cx="7126715" cy="208025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database transaction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is a logical unit of work that consists of one or more database operations (like insert, update, delete) executed as a single unit.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It ensures that the operations either complete entirely or have no effect at all, maintaining data integrity.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DB53F67-25B0-9CD3-391F-548204C05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79" y="2435763"/>
            <a:ext cx="6667500" cy="335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8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09D1-B956-5757-4E0E-A11A7959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 Trigger?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CF4D-AED4-839F-FD2B-5F846FCA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54" y="1838632"/>
            <a:ext cx="6951746" cy="4047938"/>
          </a:xfrm>
        </p:spPr>
        <p:txBody>
          <a:bodyPr>
            <a:normAutofit/>
          </a:bodyPr>
          <a:lstStyle/>
          <a:p>
            <a:r>
              <a:rPr lang="en-GB" b="1" dirty="0"/>
              <a:t>Why Use Triggers?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enforce business rules and data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automate tasks like updating related tables or logging changes.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639F2-7A50-838D-F890-765AE6B95EB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630653" y="510069"/>
            <a:ext cx="7126715" cy="154630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trigger</a:t>
            </a:r>
            <a:r>
              <a:rPr lang="en-GB" dirty="0"/>
              <a:t> is a database object that automatically executes or fires when certain events occur, such as inserting, updating, or deleting data in a table. It helps to automate tasks and maintain data consistency without manual intervention.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7B5B4-975F-DC6B-1B73-8E56354D4DF8}"/>
              </a:ext>
            </a:extLst>
          </p:cNvPr>
          <p:cNvSpPr txBox="1"/>
          <p:nvPr/>
        </p:nvSpPr>
        <p:spPr>
          <a:xfrm>
            <a:off x="481780" y="324263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b="1" dirty="0"/>
              <a:t> Advantages of Database Triggers</a:t>
            </a:r>
            <a:endParaRPr lang="en-GB" sz="20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AE00313-C70E-9370-58B6-EEBF932EE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696734"/>
              </p:ext>
            </p:extLst>
          </p:nvPr>
        </p:nvGraphicFramePr>
        <p:xfrm>
          <a:off x="4906296" y="3510116"/>
          <a:ext cx="6676103" cy="2448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DADDB63-71A0-6A63-043A-CD681415B4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6" y="2202687"/>
            <a:ext cx="4071390" cy="3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7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845621D5-2D94-4A33-AB50-185E660CFF09}" vid="{A9D92609-029F-4B31-A90F-C1787F50A320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845621D5-2D94-4A33-AB50-185E660CFF09}" vid="{1E7CCE0B-8ED6-4448-A4AE-4BB99F6D39B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845621D5-2D94-4A33-AB50-185E660CFF09}" vid="{B1F71ACE-61E0-4601-A62B-DB9F82D5F625}"/>
    </a:ext>
  </a:extLst>
</a:theme>
</file>

<file path=ppt/theme/theme12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845621D5-2D94-4A33-AB50-185E660CFF09}" vid="{5EFAFC67-6609-4265-94BA-8596915DFE89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845621D5-2D94-4A33-AB50-185E660CFF09}" vid="{938B0179-74D2-4EF6-867D-1F9046009060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845621D5-2D94-4A33-AB50-185E660CFF09}" vid="{D507C576-639C-4E9E-93F7-8476F1938759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845621D5-2D94-4A33-AB50-185E660CFF09}" vid="{56B56397-D26C-485B-8C19-8BCD73DC98CE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845621D5-2D94-4A33-AB50-185E660CFF09}" vid="{1A819273-1DDD-4F69-9F1B-1B9CDB1850F3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845621D5-2D94-4A33-AB50-185E660CFF09}" vid="{EAB24CAC-F0FD-41CE-B73D-88EDFB59D0D2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845621D5-2D94-4A33-AB50-185E660CFF09}" vid="{D0E4F371-7DB9-4AD2-BEFF-E56229256059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845621D5-2D94-4A33-AB50-185E660CFF09}" vid="{D7A3BE1C-A6B7-4932-A13B-9115530CA4C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Props1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45A13-B5D3-4572-A539-F7864BA665FD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f94bbef5-940d-4b6a-b370-f1a0fe60494b"/>
    <ds:schemaRef ds:uri="265b25eb-dcb0-480c-a9eb-8e2a9c6ec334"/>
    <ds:schemaRef ds:uri="http://schemas.microsoft.com/office/2006/documentManagement/types"/>
    <ds:schemaRef ds:uri="http://purl.org/dc/terms/"/>
    <ds:schemaRef ds:uri="http://schemas.microsoft.com/office/infopath/2007/PartnerControls"/>
    <ds:schemaRef ds:uri="230ac05f-cdfc-4a33-a344-43aea5a182b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store_</Template>
  <TotalTime>128</TotalTime>
  <Words>438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-apple-system</vt:lpstr>
      <vt:lpstr>Arial</vt:lpstr>
      <vt:lpstr>Calibri</vt:lpstr>
      <vt:lpstr>Courier New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3_Simplify-Healthcare-EXTERNAL-2020%20%5bNEW%5d</vt:lpstr>
      <vt:lpstr>Stored Procedure, Transactions  and Triggers  Name -Rajas Hemant Doshi </vt:lpstr>
      <vt:lpstr>What is a Stored Procedure?</vt:lpstr>
      <vt:lpstr>Why Use Stored Procedures &amp; Their Advantages</vt:lpstr>
      <vt:lpstr>Stored Procedures in Our E-Commerce Application  </vt:lpstr>
      <vt:lpstr>What is a Database Transaction?</vt:lpstr>
      <vt:lpstr>What is a Database Trigger?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Rajas Doshi</dc:creator>
  <cp:lastModifiedBy>Rajas Doshi</cp:lastModifiedBy>
  <cp:revision>1</cp:revision>
  <dcterms:created xsi:type="dcterms:W3CDTF">2024-12-12T07:15:46Z</dcterms:created>
  <dcterms:modified xsi:type="dcterms:W3CDTF">2024-12-12T09:24:17Z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