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1"/>
  </p:notesMasterIdLst>
  <p:handoutMasterIdLst>
    <p:handoutMasterId r:id="rId22"/>
  </p:handoutMasterIdLst>
  <p:sldIdLst>
    <p:sldId id="664" r:id="rId15"/>
    <p:sldId id="780" r:id="rId16"/>
    <p:sldId id="671" r:id="rId17"/>
    <p:sldId id="781" r:id="rId18"/>
    <p:sldId id="669" r:id="rId19"/>
    <p:sldId id="6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2DAE7-9028-4A7B-9EE7-64F34AB92988}" v="72" dt="2024-12-12T06:43:44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72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Pakale" userId="9116946d-13bd-465e-8520-5dd0a08bba2c" providerId="ADAL" clId="{42A2DAE7-9028-4A7B-9EE7-64F34AB92988}"/>
    <pc:docChg chg="undo custSel addSld delSld modSld sldOrd">
      <pc:chgData name="Shubham Pakale" userId="9116946d-13bd-465e-8520-5dd0a08bba2c" providerId="ADAL" clId="{42A2DAE7-9028-4A7B-9EE7-64F34AB92988}" dt="2024-12-12T10:23:22.543" v="275" actId="47"/>
      <pc:docMkLst>
        <pc:docMk/>
      </pc:docMkLst>
      <pc:sldChg chg="addSp modSp del mod modClrScheme chgLayout">
        <pc:chgData name="Shubham Pakale" userId="9116946d-13bd-465e-8520-5dd0a08bba2c" providerId="ADAL" clId="{42A2DAE7-9028-4A7B-9EE7-64F34AB92988}" dt="2024-12-12T06:40:52.580" v="249" actId="47"/>
        <pc:sldMkLst>
          <pc:docMk/>
          <pc:sldMk cId="3091439101" sldId="665"/>
        </pc:sldMkLst>
        <pc:spChg chg="mod">
          <ac:chgData name="Shubham Pakale" userId="9116946d-13bd-465e-8520-5dd0a08bba2c" providerId="ADAL" clId="{42A2DAE7-9028-4A7B-9EE7-64F34AB92988}" dt="2024-12-11T17:33:45.641" v="171" actId="26606"/>
          <ac:spMkLst>
            <pc:docMk/>
            <pc:sldMk cId="3091439101" sldId="665"/>
            <ac:spMk id="2" creationId="{B60AD48B-7F45-CAA4-F784-6B0968E8996A}"/>
          </ac:spMkLst>
        </pc:spChg>
        <pc:spChg chg="mod">
          <ac:chgData name="Shubham Pakale" userId="9116946d-13bd-465e-8520-5dd0a08bba2c" providerId="ADAL" clId="{42A2DAE7-9028-4A7B-9EE7-64F34AB92988}" dt="2024-12-11T17:36:26.804" v="174" actId="14100"/>
          <ac:spMkLst>
            <pc:docMk/>
            <pc:sldMk cId="3091439101" sldId="665"/>
            <ac:spMk id="3" creationId="{6D7FAA34-E0D3-7B1C-1360-E0C91FF1D084}"/>
          </ac:spMkLst>
        </pc:spChg>
        <pc:picChg chg="add mod">
          <ac:chgData name="Shubham Pakale" userId="9116946d-13bd-465e-8520-5dd0a08bba2c" providerId="ADAL" clId="{42A2DAE7-9028-4A7B-9EE7-64F34AB92988}" dt="2024-12-11T18:16:46.410" v="188" actId="1076"/>
          <ac:picMkLst>
            <pc:docMk/>
            <pc:sldMk cId="3091439101" sldId="665"/>
            <ac:picMk id="12" creationId="{442C979E-1E8F-10ED-0644-FFE17A2A6566}"/>
          </ac:picMkLst>
        </pc:picChg>
        <pc:picChg chg="add mod">
          <ac:chgData name="Shubham Pakale" userId="9116946d-13bd-465e-8520-5dd0a08bba2c" providerId="ADAL" clId="{42A2DAE7-9028-4A7B-9EE7-64F34AB92988}" dt="2024-12-11T17:37:02.591" v="178" actId="1076"/>
          <ac:picMkLst>
            <pc:docMk/>
            <pc:sldMk cId="3091439101" sldId="665"/>
            <ac:picMk id="2050" creationId="{3091F043-EA51-6CBE-C2F7-3B7A08BB2733}"/>
          </ac:picMkLst>
        </pc:picChg>
      </pc:sldChg>
      <pc:sldChg chg="addSp delSp modSp del mod">
        <pc:chgData name="Shubham Pakale" userId="9116946d-13bd-465e-8520-5dd0a08bba2c" providerId="ADAL" clId="{42A2DAE7-9028-4A7B-9EE7-64F34AB92988}" dt="2024-12-11T14:23:42.968" v="157" actId="2696"/>
        <pc:sldMkLst>
          <pc:docMk/>
          <pc:sldMk cId="2507232930" sldId="667"/>
        </pc:sldMkLst>
        <pc:spChg chg="mod">
          <ac:chgData name="Shubham Pakale" userId="9116946d-13bd-465e-8520-5dd0a08bba2c" providerId="ADAL" clId="{42A2DAE7-9028-4A7B-9EE7-64F34AB92988}" dt="2024-12-11T14:13:04.840" v="1" actId="1076"/>
          <ac:spMkLst>
            <pc:docMk/>
            <pc:sldMk cId="2507232930" sldId="667"/>
            <ac:spMk id="2" creationId="{CBE841F7-C8BD-AC9F-227E-77E3FEB79370}"/>
          </ac:spMkLst>
        </pc:spChg>
        <pc:spChg chg="mod">
          <ac:chgData name="Shubham Pakale" userId="9116946d-13bd-465e-8520-5dd0a08bba2c" providerId="ADAL" clId="{42A2DAE7-9028-4A7B-9EE7-64F34AB92988}" dt="2024-12-11T14:13:13.758" v="2" actId="1076"/>
          <ac:spMkLst>
            <pc:docMk/>
            <pc:sldMk cId="2507232930" sldId="667"/>
            <ac:spMk id="3" creationId="{F996BD3B-6F59-2CB1-0C28-43C52B5CEEAE}"/>
          </ac:spMkLst>
        </pc:spChg>
        <pc:picChg chg="del mod">
          <ac:chgData name="Shubham Pakale" userId="9116946d-13bd-465e-8520-5dd0a08bba2c" providerId="ADAL" clId="{42A2DAE7-9028-4A7B-9EE7-64F34AB92988}" dt="2024-12-11T14:17:15.849" v="44" actId="21"/>
          <ac:picMkLst>
            <pc:docMk/>
            <pc:sldMk cId="2507232930" sldId="667"/>
            <ac:picMk id="6" creationId="{E3149DBB-2F9E-40E4-F626-890BE52773BE}"/>
          </ac:picMkLst>
        </pc:picChg>
        <pc:picChg chg="add mod modCrop">
          <ac:chgData name="Shubham Pakale" userId="9116946d-13bd-465e-8520-5dd0a08bba2c" providerId="ADAL" clId="{42A2DAE7-9028-4A7B-9EE7-64F34AB92988}" dt="2024-12-11T14:14:36.686" v="22" actId="931"/>
          <ac:picMkLst>
            <pc:docMk/>
            <pc:sldMk cId="2507232930" sldId="667"/>
            <ac:picMk id="8" creationId="{7B7F75F0-B98D-801B-FF77-B433F327F186}"/>
          </ac:picMkLst>
        </pc:picChg>
        <pc:picChg chg="add del mod modCrop">
          <ac:chgData name="Shubham Pakale" userId="9116946d-13bd-465e-8520-5dd0a08bba2c" providerId="ADAL" clId="{42A2DAE7-9028-4A7B-9EE7-64F34AB92988}" dt="2024-12-11T14:19:44.600" v="67" actId="21"/>
          <ac:picMkLst>
            <pc:docMk/>
            <pc:sldMk cId="2507232930" sldId="667"/>
            <ac:picMk id="11" creationId="{FD9A7736-C7F0-B820-C2C9-35DF9E01A034}"/>
          </ac:picMkLst>
        </pc:picChg>
      </pc:sldChg>
      <pc:sldChg chg="modSp mod modClrScheme chgLayout">
        <pc:chgData name="Shubham Pakale" userId="9116946d-13bd-465e-8520-5dd0a08bba2c" providerId="ADAL" clId="{42A2DAE7-9028-4A7B-9EE7-64F34AB92988}" dt="2024-12-11T14:23:26.855" v="156" actId="26606"/>
        <pc:sldMkLst>
          <pc:docMk/>
          <pc:sldMk cId="1224879603" sldId="669"/>
        </pc:sldMkLst>
        <pc:spChg chg="mod">
          <ac:chgData name="Shubham Pakale" userId="9116946d-13bd-465e-8520-5dd0a08bba2c" providerId="ADAL" clId="{42A2DAE7-9028-4A7B-9EE7-64F34AB92988}" dt="2024-12-11T14:23:26.855" v="156" actId="26606"/>
          <ac:spMkLst>
            <pc:docMk/>
            <pc:sldMk cId="1224879603" sldId="669"/>
            <ac:spMk id="3" creationId="{A7B209C5-5E4C-0401-7B26-7AD74B5BFA32}"/>
          </ac:spMkLst>
        </pc:spChg>
        <pc:graphicFrameChg chg="mod modGraphic">
          <ac:chgData name="Shubham Pakale" userId="9116946d-13bd-465e-8520-5dd0a08bba2c" providerId="ADAL" clId="{42A2DAE7-9028-4A7B-9EE7-64F34AB92988}" dt="2024-12-11T14:23:26.855" v="156" actId="26606"/>
          <ac:graphicFrameMkLst>
            <pc:docMk/>
            <pc:sldMk cId="1224879603" sldId="669"/>
            <ac:graphicFrameMk id="8" creationId="{DB2B3022-29D3-ACAD-D94D-5EC060A1F683}"/>
          </ac:graphicFrameMkLst>
        </pc:graphicFrameChg>
      </pc:sldChg>
      <pc:sldChg chg="addSp delSp modSp mod modClrScheme chgLayout">
        <pc:chgData name="Shubham Pakale" userId="9116946d-13bd-465e-8520-5dd0a08bba2c" providerId="ADAL" clId="{42A2DAE7-9028-4A7B-9EE7-64F34AB92988}" dt="2024-12-12T06:26:08.060" v="244" actId="20577"/>
        <pc:sldMkLst>
          <pc:docMk/>
          <pc:sldMk cId="2196177398" sldId="671"/>
        </pc:sldMkLst>
        <pc:spChg chg="mod">
          <ac:chgData name="Shubham Pakale" userId="9116946d-13bd-465e-8520-5dd0a08bba2c" providerId="ADAL" clId="{42A2DAE7-9028-4A7B-9EE7-64F34AB92988}" dt="2024-12-11T14:27:12.228" v="170" actId="26606"/>
          <ac:spMkLst>
            <pc:docMk/>
            <pc:sldMk cId="2196177398" sldId="671"/>
            <ac:spMk id="2" creationId="{79FD3996-2568-A8F5-FA21-F1B2C207B64D}"/>
          </ac:spMkLst>
        </pc:spChg>
        <pc:spChg chg="del mod">
          <ac:chgData name="Shubham Pakale" userId="9116946d-13bd-465e-8520-5dd0a08bba2c" providerId="ADAL" clId="{42A2DAE7-9028-4A7B-9EE7-64F34AB92988}" dt="2024-12-11T14:27:12.228" v="170" actId="26606"/>
          <ac:spMkLst>
            <pc:docMk/>
            <pc:sldMk cId="2196177398" sldId="671"/>
            <ac:spMk id="3" creationId="{E671EE58-C28E-FDDA-C123-4160FF4CA6A9}"/>
          </ac:spMkLst>
        </pc:spChg>
        <pc:graphicFrameChg chg="add mod">
          <ac:chgData name="Shubham Pakale" userId="9116946d-13bd-465e-8520-5dd0a08bba2c" providerId="ADAL" clId="{42A2DAE7-9028-4A7B-9EE7-64F34AB92988}" dt="2024-12-12T06:26:08.060" v="244" actId="20577"/>
          <ac:graphicFrameMkLst>
            <pc:docMk/>
            <pc:sldMk cId="2196177398" sldId="671"/>
            <ac:graphicFrameMk id="5" creationId="{DECC4D0D-104E-A103-B14C-6583023D1245}"/>
          </ac:graphicFrameMkLst>
        </pc:graphicFrameChg>
      </pc:sldChg>
      <pc:sldChg chg="addSp modSp mod ord">
        <pc:chgData name="Shubham Pakale" userId="9116946d-13bd-465e-8520-5dd0a08bba2c" providerId="ADAL" clId="{42A2DAE7-9028-4A7B-9EE7-64F34AB92988}" dt="2024-12-12T06:40:08.536" v="248"/>
        <pc:sldMkLst>
          <pc:docMk/>
          <pc:sldMk cId="4290377916" sldId="780"/>
        </pc:sldMkLst>
        <pc:spChg chg="mod">
          <ac:chgData name="Shubham Pakale" userId="9116946d-13bd-465e-8520-5dd0a08bba2c" providerId="ADAL" clId="{42A2DAE7-9028-4A7B-9EE7-64F34AB92988}" dt="2024-12-11T14:23:59.098" v="163" actId="20577"/>
          <ac:spMkLst>
            <pc:docMk/>
            <pc:sldMk cId="4290377916" sldId="780"/>
            <ac:spMk id="2" creationId="{F45BE3DC-8DCD-A1B6-3B7F-AFFA9C3F145F}"/>
          </ac:spMkLst>
        </pc:spChg>
        <pc:picChg chg="mod">
          <ac:chgData name="Shubham Pakale" userId="9116946d-13bd-465e-8520-5dd0a08bba2c" providerId="ADAL" clId="{42A2DAE7-9028-4A7B-9EE7-64F34AB92988}" dt="2024-12-12T06:18:56.614" v="197" actId="1076"/>
          <ac:picMkLst>
            <pc:docMk/>
            <pc:sldMk cId="4290377916" sldId="780"/>
            <ac:picMk id="6" creationId="{2DFF1282-689F-9A74-DD91-8DA58C06FF9E}"/>
          </ac:picMkLst>
        </pc:picChg>
        <pc:picChg chg="add mod">
          <ac:chgData name="Shubham Pakale" userId="9116946d-13bd-465e-8520-5dd0a08bba2c" providerId="ADAL" clId="{42A2DAE7-9028-4A7B-9EE7-64F34AB92988}" dt="2024-12-12T06:19:00.129" v="198" actId="1076"/>
          <ac:picMkLst>
            <pc:docMk/>
            <pc:sldMk cId="4290377916" sldId="780"/>
            <ac:picMk id="8" creationId="{41F6FDA6-7639-C0FB-4896-0A6E91E36E41}"/>
          </ac:picMkLst>
        </pc:picChg>
      </pc:sldChg>
      <pc:sldChg chg="addSp delSp modSp new mod modClrScheme chgLayout">
        <pc:chgData name="Shubham Pakale" userId="9116946d-13bd-465e-8520-5dd0a08bba2c" providerId="ADAL" clId="{42A2DAE7-9028-4A7B-9EE7-64F34AB92988}" dt="2024-12-12T06:45:32.929" v="271" actId="1076"/>
        <pc:sldMkLst>
          <pc:docMk/>
          <pc:sldMk cId="2792954167" sldId="781"/>
        </pc:sldMkLst>
        <pc:spChg chg="del">
          <ac:chgData name="Shubham Pakale" userId="9116946d-13bd-465e-8520-5dd0a08bba2c" providerId="ADAL" clId="{42A2DAE7-9028-4A7B-9EE7-64F34AB92988}" dt="2024-12-11T14:16:30.649" v="39" actId="26606"/>
          <ac:spMkLst>
            <pc:docMk/>
            <pc:sldMk cId="2792954167" sldId="781"/>
            <ac:spMk id="2" creationId="{E03A72E1-9F90-C8F9-03D2-3D3514365C54}"/>
          </ac:spMkLst>
        </pc:spChg>
        <pc:spChg chg="del">
          <ac:chgData name="Shubham Pakale" userId="9116946d-13bd-465e-8520-5dd0a08bba2c" providerId="ADAL" clId="{42A2DAE7-9028-4A7B-9EE7-64F34AB92988}" dt="2024-12-11T14:16:30.649" v="39" actId="26606"/>
          <ac:spMkLst>
            <pc:docMk/>
            <pc:sldMk cId="2792954167" sldId="781"/>
            <ac:spMk id="3" creationId="{0A76052D-F2B7-6235-A9D1-1E23EDFB1536}"/>
          </ac:spMkLst>
        </pc:spChg>
        <pc:spChg chg="del">
          <ac:chgData name="Shubham Pakale" userId="9116946d-13bd-465e-8520-5dd0a08bba2c" providerId="ADAL" clId="{42A2DAE7-9028-4A7B-9EE7-64F34AB92988}" dt="2024-12-11T14:16:30.649" v="39" actId="26606"/>
          <ac:spMkLst>
            <pc:docMk/>
            <pc:sldMk cId="2792954167" sldId="781"/>
            <ac:spMk id="4" creationId="{D91A8304-9D72-2E87-88E2-111F289ADB7F}"/>
          </ac:spMkLst>
        </pc:spChg>
        <pc:spChg chg="add mod">
          <ac:chgData name="Shubham Pakale" userId="9116946d-13bd-465e-8520-5dd0a08bba2c" providerId="ADAL" clId="{42A2DAE7-9028-4A7B-9EE7-64F34AB92988}" dt="2024-12-11T14:23:04.130" v="155" actId="14100"/>
          <ac:spMkLst>
            <pc:docMk/>
            <pc:sldMk cId="2792954167" sldId="781"/>
            <ac:spMk id="5" creationId="{A14E5623-8EC1-11D4-C213-85A7393269E9}"/>
          </ac:spMkLst>
        </pc:spChg>
        <pc:spChg chg="add mod">
          <ac:chgData name="Shubham Pakale" userId="9116946d-13bd-465e-8520-5dd0a08bba2c" providerId="ADAL" clId="{42A2DAE7-9028-4A7B-9EE7-64F34AB92988}" dt="2024-12-11T14:19:16.299" v="64" actId="1076"/>
          <ac:spMkLst>
            <pc:docMk/>
            <pc:sldMk cId="2792954167" sldId="781"/>
            <ac:spMk id="9" creationId="{29CCAEBB-D1D6-0A2F-D277-7DBB66FF2B31}"/>
          </ac:spMkLst>
        </pc:spChg>
        <pc:spChg chg="add mod">
          <ac:chgData name="Shubham Pakale" userId="9116946d-13bd-465e-8520-5dd0a08bba2c" providerId="ADAL" clId="{42A2DAE7-9028-4A7B-9EE7-64F34AB92988}" dt="2024-12-11T14:20:58.206" v="78" actId="14100"/>
          <ac:spMkLst>
            <pc:docMk/>
            <pc:sldMk cId="2792954167" sldId="781"/>
            <ac:spMk id="11" creationId="{E8AEFC7B-CDF1-2321-7943-7C4DA59017A1}"/>
          </ac:spMkLst>
        </pc:spChg>
        <pc:picChg chg="add mod">
          <ac:chgData name="Shubham Pakale" userId="9116946d-13bd-465e-8520-5dd0a08bba2c" providerId="ADAL" clId="{42A2DAE7-9028-4A7B-9EE7-64F34AB92988}" dt="2024-12-12T06:42:00.865" v="252" actId="1036"/>
          <ac:picMkLst>
            <pc:docMk/>
            <pc:sldMk cId="2792954167" sldId="781"/>
            <ac:picMk id="6" creationId="{E3149DBB-2F9E-40E4-F626-890BE52773BE}"/>
          </ac:picMkLst>
        </pc:picChg>
        <pc:picChg chg="add del mod">
          <ac:chgData name="Shubham Pakale" userId="9116946d-13bd-465e-8520-5dd0a08bba2c" providerId="ADAL" clId="{42A2DAE7-9028-4A7B-9EE7-64F34AB92988}" dt="2024-12-12T06:43:33.654" v="253" actId="478"/>
          <ac:picMkLst>
            <pc:docMk/>
            <pc:sldMk cId="2792954167" sldId="781"/>
            <ac:picMk id="7" creationId="{FD9A7736-C7F0-B820-C2C9-35DF9E01A034}"/>
          </ac:picMkLst>
        </pc:picChg>
        <pc:picChg chg="add del">
          <ac:chgData name="Shubham Pakale" userId="9116946d-13bd-465e-8520-5dd0a08bba2c" providerId="ADAL" clId="{42A2DAE7-9028-4A7B-9EE7-64F34AB92988}" dt="2024-12-12T06:43:37.027" v="255" actId="22"/>
          <ac:picMkLst>
            <pc:docMk/>
            <pc:sldMk cId="2792954167" sldId="781"/>
            <ac:picMk id="10" creationId="{C53A439F-DD7A-41F6-5743-A4A56CFEEE72}"/>
          </ac:picMkLst>
        </pc:picChg>
        <pc:picChg chg="add mod modCrop">
          <ac:chgData name="Shubham Pakale" userId="9116946d-13bd-465e-8520-5dd0a08bba2c" providerId="ADAL" clId="{42A2DAE7-9028-4A7B-9EE7-64F34AB92988}" dt="2024-12-12T06:45:32.929" v="271" actId="1076"/>
          <ac:picMkLst>
            <pc:docMk/>
            <pc:sldMk cId="2792954167" sldId="781"/>
            <ac:picMk id="13" creationId="{BEACCCAE-0B5A-9D21-D155-681A4098BD16}"/>
          </ac:picMkLst>
        </pc:picChg>
      </pc:sldChg>
      <pc:sldChg chg="new del">
        <pc:chgData name="Shubham Pakale" userId="9116946d-13bd-465e-8520-5dd0a08bba2c" providerId="ADAL" clId="{42A2DAE7-9028-4A7B-9EE7-64F34AB92988}" dt="2024-12-12T10:23:22.543" v="275" actId="47"/>
        <pc:sldMkLst>
          <pc:docMk/>
          <pc:sldMk cId="1252279748" sldId="782"/>
        </pc:sldMkLst>
      </pc:sldChg>
      <pc:sldChg chg="new del">
        <pc:chgData name="Shubham Pakale" userId="9116946d-13bd-465e-8520-5dd0a08bba2c" providerId="ADAL" clId="{42A2DAE7-9028-4A7B-9EE7-64F34AB92988}" dt="2024-12-12T10:05:21.003" v="273" actId="47"/>
        <pc:sldMkLst>
          <pc:docMk/>
          <pc:sldMk cId="2151970018" sldId="78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DED5C-AE34-466F-89CD-05BF2EF16C14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790A70-7635-4405-9351-CEED256B5784}">
      <dgm:prSet/>
      <dgm:spPr/>
      <dgm:t>
        <a:bodyPr/>
        <a:lstStyle/>
        <a:p>
          <a:r>
            <a:rPr lang="en-IN" b="1"/>
            <a:t>Exception/Error Handling Middleware</a:t>
          </a:r>
          <a:r>
            <a:rPr lang="en-IN"/>
            <a:t>:</a:t>
          </a:r>
          <a:endParaRPr lang="en-US"/>
        </a:p>
      </dgm:t>
    </dgm:pt>
    <dgm:pt modelId="{225F373A-65FE-4306-9D8E-3C05B4990DFC}" type="parTrans" cxnId="{20186026-BA7A-42F9-BF0C-18110FACD98B}">
      <dgm:prSet/>
      <dgm:spPr/>
      <dgm:t>
        <a:bodyPr/>
        <a:lstStyle/>
        <a:p>
          <a:endParaRPr lang="en-US"/>
        </a:p>
      </dgm:t>
    </dgm:pt>
    <dgm:pt modelId="{9846E4E2-0DB1-4DB7-B4C4-A45D976815C2}" type="sibTrans" cxnId="{20186026-BA7A-42F9-BF0C-18110FACD98B}">
      <dgm:prSet/>
      <dgm:spPr/>
      <dgm:t>
        <a:bodyPr/>
        <a:lstStyle/>
        <a:p>
          <a:endParaRPr lang="en-US"/>
        </a:p>
      </dgm:t>
    </dgm:pt>
    <dgm:pt modelId="{85BE3E53-D997-4331-A1BE-2BDF55129986}">
      <dgm:prSet/>
      <dgm:spPr/>
      <dgm:t>
        <a:bodyPr/>
        <a:lstStyle/>
        <a:p>
          <a:r>
            <a:rPr lang="en-IN"/>
            <a:t>Development Environment (UseDeveloperExceptionPage)</a:t>
          </a:r>
          <a:endParaRPr lang="en-US"/>
        </a:p>
      </dgm:t>
    </dgm:pt>
    <dgm:pt modelId="{D29975D9-A910-4076-8BA4-F3BD9CC5CE0E}" type="parTrans" cxnId="{4FF8CE69-3547-4597-BC25-87F1D4BAB650}">
      <dgm:prSet/>
      <dgm:spPr/>
      <dgm:t>
        <a:bodyPr/>
        <a:lstStyle/>
        <a:p>
          <a:endParaRPr lang="en-US"/>
        </a:p>
      </dgm:t>
    </dgm:pt>
    <dgm:pt modelId="{FA54F195-E12E-4F14-B425-D90664AE217F}" type="sibTrans" cxnId="{4FF8CE69-3547-4597-BC25-87F1D4BAB650}">
      <dgm:prSet/>
      <dgm:spPr/>
      <dgm:t>
        <a:bodyPr/>
        <a:lstStyle/>
        <a:p>
          <a:endParaRPr lang="en-US"/>
        </a:p>
      </dgm:t>
    </dgm:pt>
    <dgm:pt modelId="{B6D5379E-69CF-4C37-80B6-441EB7B88986}">
      <dgm:prSet/>
      <dgm:spPr/>
      <dgm:t>
        <a:bodyPr/>
        <a:lstStyle/>
        <a:p>
          <a:r>
            <a:rPr lang="en-IN"/>
            <a:t>Production Environment (UseExceptionHandler)</a:t>
          </a:r>
          <a:endParaRPr lang="en-US"/>
        </a:p>
      </dgm:t>
    </dgm:pt>
    <dgm:pt modelId="{633F2B11-4E33-4BF6-8298-B40E584A38B5}" type="parTrans" cxnId="{00D33A37-92B7-46B5-8520-713043C8F4A6}">
      <dgm:prSet/>
      <dgm:spPr/>
      <dgm:t>
        <a:bodyPr/>
        <a:lstStyle/>
        <a:p>
          <a:endParaRPr lang="en-US"/>
        </a:p>
      </dgm:t>
    </dgm:pt>
    <dgm:pt modelId="{12608825-79D9-483D-818D-73663F773F38}" type="sibTrans" cxnId="{00D33A37-92B7-46B5-8520-713043C8F4A6}">
      <dgm:prSet/>
      <dgm:spPr/>
      <dgm:t>
        <a:bodyPr/>
        <a:lstStyle/>
        <a:p>
          <a:endParaRPr lang="en-US"/>
        </a:p>
      </dgm:t>
    </dgm:pt>
    <dgm:pt modelId="{6F7282F7-016F-4A42-AAE5-220E0C9A32DF}">
      <dgm:prSet/>
      <dgm:spPr/>
      <dgm:t>
        <a:bodyPr/>
        <a:lstStyle/>
        <a:p>
          <a:r>
            <a:rPr lang="en-IN" b="1" dirty="0"/>
            <a:t>Static Files Middleware(</a:t>
          </a:r>
          <a:r>
            <a:rPr lang="en-IN" dirty="0" err="1"/>
            <a:t>UseStaticFiles</a:t>
          </a:r>
          <a:r>
            <a:rPr lang="en-IN" b="1" dirty="0"/>
            <a:t>)</a:t>
          </a:r>
          <a:endParaRPr lang="en-US" dirty="0"/>
        </a:p>
      </dgm:t>
    </dgm:pt>
    <dgm:pt modelId="{EB10393B-94BD-47F8-A522-4257AA8DA4E4}" type="parTrans" cxnId="{427D26A2-34E8-430E-8319-54C1061AE63C}">
      <dgm:prSet/>
      <dgm:spPr/>
      <dgm:t>
        <a:bodyPr/>
        <a:lstStyle/>
        <a:p>
          <a:endParaRPr lang="en-US"/>
        </a:p>
      </dgm:t>
    </dgm:pt>
    <dgm:pt modelId="{5FCF1B8D-E97F-4765-AFE3-B40F9D4CB495}" type="sibTrans" cxnId="{427D26A2-34E8-430E-8319-54C1061AE63C}">
      <dgm:prSet/>
      <dgm:spPr/>
      <dgm:t>
        <a:bodyPr/>
        <a:lstStyle/>
        <a:p>
          <a:endParaRPr lang="en-US"/>
        </a:p>
      </dgm:t>
    </dgm:pt>
    <dgm:pt modelId="{99503A3F-AF88-4EDE-9E05-39796F987838}">
      <dgm:prSet/>
      <dgm:spPr/>
      <dgm:t>
        <a:bodyPr/>
        <a:lstStyle/>
        <a:p>
          <a:r>
            <a:rPr lang="en-IN" b="1"/>
            <a:t>Routing Middleware(</a:t>
          </a:r>
          <a:r>
            <a:rPr lang="en-IN"/>
            <a:t>UseRouting</a:t>
          </a:r>
          <a:r>
            <a:rPr lang="en-IN" b="1"/>
            <a:t>)</a:t>
          </a:r>
          <a:endParaRPr lang="en-US"/>
        </a:p>
      </dgm:t>
    </dgm:pt>
    <dgm:pt modelId="{896709C5-2197-4F9C-96A1-E4B34895511F}" type="parTrans" cxnId="{3F794484-CFDC-4E16-B30C-86C5D96C7367}">
      <dgm:prSet/>
      <dgm:spPr/>
      <dgm:t>
        <a:bodyPr/>
        <a:lstStyle/>
        <a:p>
          <a:endParaRPr lang="en-US"/>
        </a:p>
      </dgm:t>
    </dgm:pt>
    <dgm:pt modelId="{5EE4DEC5-E365-4360-B3DD-53762E9113EA}" type="sibTrans" cxnId="{3F794484-CFDC-4E16-B30C-86C5D96C7367}">
      <dgm:prSet/>
      <dgm:spPr/>
      <dgm:t>
        <a:bodyPr/>
        <a:lstStyle/>
        <a:p>
          <a:endParaRPr lang="en-US"/>
        </a:p>
      </dgm:t>
    </dgm:pt>
    <dgm:pt modelId="{E49C5C7B-DF54-4281-A818-52C3C1EBEB77}">
      <dgm:prSet/>
      <dgm:spPr/>
      <dgm:t>
        <a:bodyPr/>
        <a:lstStyle/>
        <a:p>
          <a:r>
            <a:rPr lang="en-IN" b="1"/>
            <a:t>Authentication Middleware(</a:t>
          </a:r>
          <a:r>
            <a:rPr lang="en-IN"/>
            <a:t>UseAuthentication</a:t>
          </a:r>
          <a:r>
            <a:rPr lang="en-IN" b="1"/>
            <a:t>)</a:t>
          </a:r>
          <a:endParaRPr lang="en-US"/>
        </a:p>
      </dgm:t>
    </dgm:pt>
    <dgm:pt modelId="{293CC92B-A440-4AB5-9986-B983B0A1327B}" type="parTrans" cxnId="{8BD299C4-30E4-4820-BD3F-E1494CC402EB}">
      <dgm:prSet/>
      <dgm:spPr/>
      <dgm:t>
        <a:bodyPr/>
        <a:lstStyle/>
        <a:p>
          <a:endParaRPr lang="en-US"/>
        </a:p>
      </dgm:t>
    </dgm:pt>
    <dgm:pt modelId="{B4F4D39A-09ED-4F25-AB00-21791E0DC80D}" type="sibTrans" cxnId="{8BD299C4-30E4-4820-BD3F-E1494CC402EB}">
      <dgm:prSet/>
      <dgm:spPr/>
      <dgm:t>
        <a:bodyPr/>
        <a:lstStyle/>
        <a:p>
          <a:endParaRPr lang="en-US"/>
        </a:p>
      </dgm:t>
    </dgm:pt>
    <dgm:pt modelId="{9DD5897C-44DF-4FB8-9FD4-642972D7CCB1}">
      <dgm:prSet/>
      <dgm:spPr/>
      <dgm:t>
        <a:bodyPr/>
        <a:lstStyle/>
        <a:p>
          <a:r>
            <a:rPr lang="en-IN" b="1"/>
            <a:t>Authorization Middleware</a:t>
          </a:r>
          <a:r>
            <a:rPr lang="en-IN"/>
            <a:t>:(UseAuthorization)</a:t>
          </a:r>
          <a:endParaRPr lang="en-US"/>
        </a:p>
      </dgm:t>
    </dgm:pt>
    <dgm:pt modelId="{607F2A45-99AC-4FAA-8068-A45268C27E14}" type="parTrans" cxnId="{FFD16488-3D5B-4081-87C7-B72778E7A20B}">
      <dgm:prSet/>
      <dgm:spPr/>
      <dgm:t>
        <a:bodyPr/>
        <a:lstStyle/>
        <a:p>
          <a:endParaRPr lang="en-US"/>
        </a:p>
      </dgm:t>
    </dgm:pt>
    <dgm:pt modelId="{96A8FA6C-EB0D-4AEF-8046-22CC15AF67FC}" type="sibTrans" cxnId="{FFD16488-3D5B-4081-87C7-B72778E7A20B}">
      <dgm:prSet/>
      <dgm:spPr/>
      <dgm:t>
        <a:bodyPr/>
        <a:lstStyle/>
        <a:p>
          <a:endParaRPr lang="en-US"/>
        </a:p>
      </dgm:t>
    </dgm:pt>
    <dgm:pt modelId="{CF2A640B-C286-4B9B-8416-0248A55A86BC}">
      <dgm:prSet/>
      <dgm:spPr/>
      <dgm:t>
        <a:bodyPr/>
        <a:lstStyle/>
        <a:p>
          <a:r>
            <a:rPr lang="en-IN" b="1"/>
            <a:t>Session Middleware(</a:t>
          </a:r>
          <a:r>
            <a:rPr lang="en-IN"/>
            <a:t>UseSession</a:t>
          </a:r>
          <a:r>
            <a:rPr lang="en-IN" b="1"/>
            <a:t>)</a:t>
          </a:r>
          <a:endParaRPr lang="en-US"/>
        </a:p>
      </dgm:t>
    </dgm:pt>
    <dgm:pt modelId="{9D22670B-0BEC-45F1-B75A-52AA3F982759}" type="parTrans" cxnId="{E6DD8ADD-8FED-4346-A80D-4C5AAE3BF0FC}">
      <dgm:prSet/>
      <dgm:spPr/>
      <dgm:t>
        <a:bodyPr/>
        <a:lstStyle/>
        <a:p>
          <a:endParaRPr lang="en-US"/>
        </a:p>
      </dgm:t>
    </dgm:pt>
    <dgm:pt modelId="{821F2F09-9EC9-4078-9CAC-5863CA972664}" type="sibTrans" cxnId="{E6DD8ADD-8FED-4346-A80D-4C5AAE3BF0FC}">
      <dgm:prSet/>
      <dgm:spPr/>
      <dgm:t>
        <a:bodyPr/>
        <a:lstStyle/>
        <a:p>
          <a:endParaRPr lang="en-US"/>
        </a:p>
      </dgm:t>
    </dgm:pt>
    <dgm:pt modelId="{EF673591-745B-4D4A-9EF9-29C2E5DCCFF5}">
      <dgm:prSet/>
      <dgm:spPr/>
      <dgm:t>
        <a:bodyPr/>
        <a:lstStyle/>
        <a:p>
          <a:r>
            <a:rPr lang="en-IN" b="1"/>
            <a:t>Endpoint Routing Middleware(</a:t>
          </a:r>
          <a:r>
            <a:rPr lang="en-IN"/>
            <a:t>UseEndpoints</a:t>
          </a:r>
          <a:r>
            <a:rPr lang="en-IN" b="1"/>
            <a:t>)</a:t>
          </a:r>
          <a:endParaRPr lang="en-US"/>
        </a:p>
      </dgm:t>
    </dgm:pt>
    <dgm:pt modelId="{A76BDE85-48CB-496B-B1ED-DC15C2ACA397}" type="parTrans" cxnId="{6FB6E7D9-E7C2-4ECA-B581-CD5DB136EDAE}">
      <dgm:prSet/>
      <dgm:spPr/>
      <dgm:t>
        <a:bodyPr/>
        <a:lstStyle/>
        <a:p>
          <a:endParaRPr lang="en-US"/>
        </a:p>
      </dgm:t>
    </dgm:pt>
    <dgm:pt modelId="{6E028F00-BB1B-48A8-8FE4-782653112817}" type="sibTrans" cxnId="{6FB6E7D9-E7C2-4ECA-B581-CD5DB136EDAE}">
      <dgm:prSet/>
      <dgm:spPr/>
      <dgm:t>
        <a:bodyPr/>
        <a:lstStyle/>
        <a:p>
          <a:endParaRPr lang="en-US"/>
        </a:p>
      </dgm:t>
    </dgm:pt>
    <dgm:pt modelId="{C43DACC8-2B83-4F7A-909E-E739048C083A}" type="pres">
      <dgm:prSet presAssocID="{5B0DED5C-AE34-466F-89CD-05BF2EF16C14}" presName="diagram" presStyleCnt="0">
        <dgm:presLayoutVars>
          <dgm:dir/>
          <dgm:resizeHandles val="exact"/>
        </dgm:presLayoutVars>
      </dgm:prSet>
      <dgm:spPr/>
    </dgm:pt>
    <dgm:pt modelId="{4E436708-50A8-4B2D-B7A8-ED38173F44BC}" type="pres">
      <dgm:prSet presAssocID="{6D790A70-7635-4405-9351-CEED256B5784}" presName="node" presStyleLbl="node1" presStyleIdx="0" presStyleCnt="7">
        <dgm:presLayoutVars>
          <dgm:bulletEnabled val="1"/>
        </dgm:presLayoutVars>
      </dgm:prSet>
      <dgm:spPr/>
    </dgm:pt>
    <dgm:pt modelId="{14604A8B-F5E1-4FD4-94A1-EE495183336A}" type="pres">
      <dgm:prSet presAssocID="{9846E4E2-0DB1-4DB7-B4C4-A45D976815C2}" presName="sibTrans" presStyleCnt="0"/>
      <dgm:spPr/>
    </dgm:pt>
    <dgm:pt modelId="{68EE1CC1-FCDB-4B21-9218-6A9E2068746A}" type="pres">
      <dgm:prSet presAssocID="{6F7282F7-016F-4A42-AAE5-220E0C9A32DF}" presName="node" presStyleLbl="node1" presStyleIdx="1" presStyleCnt="7">
        <dgm:presLayoutVars>
          <dgm:bulletEnabled val="1"/>
        </dgm:presLayoutVars>
      </dgm:prSet>
      <dgm:spPr/>
    </dgm:pt>
    <dgm:pt modelId="{CA77EC5A-F039-45E1-BE28-460E30BE82CE}" type="pres">
      <dgm:prSet presAssocID="{5FCF1B8D-E97F-4765-AFE3-B40F9D4CB495}" presName="sibTrans" presStyleCnt="0"/>
      <dgm:spPr/>
    </dgm:pt>
    <dgm:pt modelId="{E267B928-1370-438F-ADFD-72F8324D8B64}" type="pres">
      <dgm:prSet presAssocID="{99503A3F-AF88-4EDE-9E05-39796F987838}" presName="node" presStyleLbl="node1" presStyleIdx="2" presStyleCnt="7">
        <dgm:presLayoutVars>
          <dgm:bulletEnabled val="1"/>
        </dgm:presLayoutVars>
      </dgm:prSet>
      <dgm:spPr/>
    </dgm:pt>
    <dgm:pt modelId="{CDF08535-DA34-45E2-8F12-06362EA6C472}" type="pres">
      <dgm:prSet presAssocID="{5EE4DEC5-E365-4360-B3DD-53762E9113EA}" presName="sibTrans" presStyleCnt="0"/>
      <dgm:spPr/>
    </dgm:pt>
    <dgm:pt modelId="{6862BAE1-6554-412A-9182-4138F3D80511}" type="pres">
      <dgm:prSet presAssocID="{E49C5C7B-DF54-4281-A818-52C3C1EBEB77}" presName="node" presStyleLbl="node1" presStyleIdx="3" presStyleCnt="7">
        <dgm:presLayoutVars>
          <dgm:bulletEnabled val="1"/>
        </dgm:presLayoutVars>
      </dgm:prSet>
      <dgm:spPr/>
    </dgm:pt>
    <dgm:pt modelId="{0CB79CCE-A5F5-4602-86BF-A9FA072F3484}" type="pres">
      <dgm:prSet presAssocID="{B4F4D39A-09ED-4F25-AB00-21791E0DC80D}" presName="sibTrans" presStyleCnt="0"/>
      <dgm:spPr/>
    </dgm:pt>
    <dgm:pt modelId="{8493A7DB-ABA0-455B-BF37-E2815B4C7EBC}" type="pres">
      <dgm:prSet presAssocID="{9DD5897C-44DF-4FB8-9FD4-642972D7CCB1}" presName="node" presStyleLbl="node1" presStyleIdx="4" presStyleCnt="7">
        <dgm:presLayoutVars>
          <dgm:bulletEnabled val="1"/>
        </dgm:presLayoutVars>
      </dgm:prSet>
      <dgm:spPr/>
    </dgm:pt>
    <dgm:pt modelId="{6035236A-EF34-4051-8258-7A352708B5C8}" type="pres">
      <dgm:prSet presAssocID="{96A8FA6C-EB0D-4AEF-8046-22CC15AF67FC}" presName="sibTrans" presStyleCnt="0"/>
      <dgm:spPr/>
    </dgm:pt>
    <dgm:pt modelId="{2FFB190A-D343-4D95-AC76-6914E0A0CD49}" type="pres">
      <dgm:prSet presAssocID="{CF2A640B-C286-4B9B-8416-0248A55A86BC}" presName="node" presStyleLbl="node1" presStyleIdx="5" presStyleCnt="7">
        <dgm:presLayoutVars>
          <dgm:bulletEnabled val="1"/>
        </dgm:presLayoutVars>
      </dgm:prSet>
      <dgm:spPr/>
    </dgm:pt>
    <dgm:pt modelId="{1396C874-C519-46CA-BB5A-A513C3CC6ADE}" type="pres">
      <dgm:prSet presAssocID="{821F2F09-9EC9-4078-9CAC-5863CA972664}" presName="sibTrans" presStyleCnt="0"/>
      <dgm:spPr/>
    </dgm:pt>
    <dgm:pt modelId="{AE1805D5-DFAB-48BC-832A-A72A576AFCA1}" type="pres">
      <dgm:prSet presAssocID="{EF673591-745B-4D4A-9EF9-29C2E5DCCFF5}" presName="node" presStyleLbl="node1" presStyleIdx="6" presStyleCnt="7">
        <dgm:presLayoutVars>
          <dgm:bulletEnabled val="1"/>
        </dgm:presLayoutVars>
      </dgm:prSet>
      <dgm:spPr/>
    </dgm:pt>
  </dgm:ptLst>
  <dgm:cxnLst>
    <dgm:cxn modelId="{8E15D31C-501F-452D-A556-22492E60743A}" type="presOf" srcId="{9DD5897C-44DF-4FB8-9FD4-642972D7CCB1}" destId="{8493A7DB-ABA0-455B-BF37-E2815B4C7EBC}" srcOrd="0" destOrd="0" presId="urn:microsoft.com/office/officeart/2005/8/layout/default"/>
    <dgm:cxn modelId="{20186026-BA7A-42F9-BF0C-18110FACD98B}" srcId="{5B0DED5C-AE34-466F-89CD-05BF2EF16C14}" destId="{6D790A70-7635-4405-9351-CEED256B5784}" srcOrd="0" destOrd="0" parTransId="{225F373A-65FE-4306-9D8E-3C05B4990DFC}" sibTransId="{9846E4E2-0DB1-4DB7-B4C4-A45D976815C2}"/>
    <dgm:cxn modelId="{BCDA022A-1BC2-4717-8998-28358C0BC7F3}" type="presOf" srcId="{CF2A640B-C286-4B9B-8416-0248A55A86BC}" destId="{2FFB190A-D343-4D95-AC76-6914E0A0CD49}" srcOrd="0" destOrd="0" presId="urn:microsoft.com/office/officeart/2005/8/layout/default"/>
    <dgm:cxn modelId="{DA23DA2D-9D10-40D6-A293-7240146DD0B0}" type="presOf" srcId="{6F7282F7-016F-4A42-AAE5-220E0C9A32DF}" destId="{68EE1CC1-FCDB-4B21-9218-6A9E2068746A}" srcOrd="0" destOrd="0" presId="urn:microsoft.com/office/officeart/2005/8/layout/default"/>
    <dgm:cxn modelId="{00D33A37-92B7-46B5-8520-713043C8F4A6}" srcId="{6D790A70-7635-4405-9351-CEED256B5784}" destId="{B6D5379E-69CF-4C37-80B6-441EB7B88986}" srcOrd="1" destOrd="0" parTransId="{633F2B11-4E33-4BF6-8298-B40E584A38B5}" sibTransId="{12608825-79D9-483D-818D-73663F773F38}"/>
    <dgm:cxn modelId="{DEDEB141-23F7-47EB-A6BB-63DEDF9D8B1C}" type="presOf" srcId="{6D790A70-7635-4405-9351-CEED256B5784}" destId="{4E436708-50A8-4B2D-B7A8-ED38173F44BC}" srcOrd="0" destOrd="0" presId="urn:microsoft.com/office/officeart/2005/8/layout/default"/>
    <dgm:cxn modelId="{4FF8CE69-3547-4597-BC25-87F1D4BAB650}" srcId="{6D790A70-7635-4405-9351-CEED256B5784}" destId="{85BE3E53-D997-4331-A1BE-2BDF55129986}" srcOrd="0" destOrd="0" parTransId="{D29975D9-A910-4076-8BA4-F3BD9CC5CE0E}" sibTransId="{FA54F195-E12E-4F14-B425-D90664AE217F}"/>
    <dgm:cxn modelId="{6510756C-0DDD-4DE5-B462-1CC78EEF2138}" type="presOf" srcId="{EF673591-745B-4D4A-9EF9-29C2E5DCCFF5}" destId="{AE1805D5-DFAB-48BC-832A-A72A576AFCA1}" srcOrd="0" destOrd="0" presId="urn:microsoft.com/office/officeart/2005/8/layout/default"/>
    <dgm:cxn modelId="{26E84450-207E-44A1-9264-866FA46FE9F6}" type="presOf" srcId="{E49C5C7B-DF54-4281-A818-52C3C1EBEB77}" destId="{6862BAE1-6554-412A-9182-4138F3D80511}" srcOrd="0" destOrd="0" presId="urn:microsoft.com/office/officeart/2005/8/layout/default"/>
    <dgm:cxn modelId="{16169F51-27A7-40FE-BF75-6910F7E9FACB}" type="presOf" srcId="{85BE3E53-D997-4331-A1BE-2BDF55129986}" destId="{4E436708-50A8-4B2D-B7A8-ED38173F44BC}" srcOrd="0" destOrd="1" presId="urn:microsoft.com/office/officeart/2005/8/layout/default"/>
    <dgm:cxn modelId="{3F794484-CFDC-4E16-B30C-86C5D96C7367}" srcId="{5B0DED5C-AE34-466F-89CD-05BF2EF16C14}" destId="{99503A3F-AF88-4EDE-9E05-39796F987838}" srcOrd="2" destOrd="0" parTransId="{896709C5-2197-4F9C-96A1-E4B34895511F}" sibTransId="{5EE4DEC5-E365-4360-B3DD-53762E9113EA}"/>
    <dgm:cxn modelId="{FFD16488-3D5B-4081-87C7-B72778E7A20B}" srcId="{5B0DED5C-AE34-466F-89CD-05BF2EF16C14}" destId="{9DD5897C-44DF-4FB8-9FD4-642972D7CCB1}" srcOrd="4" destOrd="0" parTransId="{607F2A45-99AC-4FAA-8068-A45268C27E14}" sibTransId="{96A8FA6C-EB0D-4AEF-8046-22CC15AF67FC}"/>
    <dgm:cxn modelId="{D2E56292-3543-4D61-A765-0248AC8B6BF1}" type="presOf" srcId="{5B0DED5C-AE34-466F-89CD-05BF2EF16C14}" destId="{C43DACC8-2B83-4F7A-909E-E739048C083A}" srcOrd="0" destOrd="0" presId="urn:microsoft.com/office/officeart/2005/8/layout/default"/>
    <dgm:cxn modelId="{427D26A2-34E8-430E-8319-54C1061AE63C}" srcId="{5B0DED5C-AE34-466F-89CD-05BF2EF16C14}" destId="{6F7282F7-016F-4A42-AAE5-220E0C9A32DF}" srcOrd="1" destOrd="0" parTransId="{EB10393B-94BD-47F8-A522-4257AA8DA4E4}" sibTransId="{5FCF1B8D-E97F-4765-AFE3-B40F9D4CB495}"/>
    <dgm:cxn modelId="{3DEED1B6-1AE5-42EE-86AA-ED1571FC4B52}" type="presOf" srcId="{99503A3F-AF88-4EDE-9E05-39796F987838}" destId="{E267B928-1370-438F-ADFD-72F8324D8B64}" srcOrd="0" destOrd="0" presId="urn:microsoft.com/office/officeart/2005/8/layout/default"/>
    <dgm:cxn modelId="{8BD299C4-30E4-4820-BD3F-E1494CC402EB}" srcId="{5B0DED5C-AE34-466F-89CD-05BF2EF16C14}" destId="{E49C5C7B-DF54-4281-A818-52C3C1EBEB77}" srcOrd="3" destOrd="0" parTransId="{293CC92B-A440-4AB5-9986-B983B0A1327B}" sibTransId="{B4F4D39A-09ED-4F25-AB00-21791E0DC80D}"/>
    <dgm:cxn modelId="{6FB6E7D9-E7C2-4ECA-B581-CD5DB136EDAE}" srcId="{5B0DED5C-AE34-466F-89CD-05BF2EF16C14}" destId="{EF673591-745B-4D4A-9EF9-29C2E5DCCFF5}" srcOrd="6" destOrd="0" parTransId="{A76BDE85-48CB-496B-B1ED-DC15C2ACA397}" sibTransId="{6E028F00-BB1B-48A8-8FE4-782653112817}"/>
    <dgm:cxn modelId="{E6DD8ADD-8FED-4346-A80D-4C5AAE3BF0FC}" srcId="{5B0DED5C-AE34-466F-89CD-05BF2EF16C14}" destId="{CF2A640B-C286-4B9B-8416-0248A55A86BC}" srcOrd="5" destOrd="0" parTransId="{9D22670B-0BEC-45F1-B75A-52AA3F982759}" sibTransId="{821F2F09-9EC9-4078-9CAC-5863CA972664}"/>
    <dgm:cxn modelId="{990813FC-EB27-448A-93F3-BE8B84439E16}" type="presOf" srcId="{B6D5379E-69CF-4C37-80B6-441EB7B88986}" destId="{4E436708-50A8-4B2D-B7A8-ED38173F44BC}" srcOrd="0" destOrd="2" presId="urn:microsoft.com/office/officeart/2005/8/layout/default"/>
    <dgm:cxn modelId="{C22F25E2-3C1B-4706-BEEF-BB6FD38069F4}" type="presParOf" srcId="{C43DACC8-2B83-4F7A-909E-E739048C083A}" destId="{4E436708-50A8-4B2D-B7A8-ED38173F44BC}" srcOrd="0" destOrd="0" presId="urn:microsoft.com/office/officeart/2005/8/layout/default"/>
    <dgm:cxn modelId="{CF96CFD4-07D5-45C2-AC9F-40E0CF5C0F3F}" type="presParOf" srcId="{C43DACC8-2B83-4F7A-909E-E739048C083A}" destId="{14604A8B-F5E1-4FD4-94A1-EE495183336A}" srcOrd="1" destOrd="0" presId="urn:microsoft.com/office/officeart/2005/8/layout/default"/>
    <dgm:cxn modelId="{3647BF2F-AB3B-4697-BA9F-43825687DDAE}" type="presParOf" srcId="{C43DACC8-2B83-4F7A-909E-E739048C083A}" destId="{68EE1CC1-FCDB-4B21-9218-6A9E2068746A}" srcOrd="2" destOrd="0" presId="urn:microsoft.com/office/officeart/2005/8/layout/default"/>
    <dgm:cxn modelId="{70D0BD36-8581-4EB6-9854-753AAC0CC78C}" type="presParOf" srcId="{C43DACC8-2B83-4F7A-909E-E739048C083A}" destId="{CA77EC5A-F039-45E1-BE28-460E30BE82CE}" srcOrd="3" destOrd="0" presId="urn:microsoft.com/office/officeart/2005/8/layout/default"/>
    <dgm:cxn modelId="{824D6803-1583-4E05-A835-C566AF6E881F}" type="presParOf" srcId="{C43DACC8-2B83-4F7A-909E-E739048C083A}" destId="{E267B928-1370-438F-ADFD-72F8324D8B64}" srcOrd="4" destOrd="0" presId="urn:microsoft.com/office/officeart/2005/8/layout/default"/>
    <dgm:cxn modelId="{52FC80E1-53A6-4D60-84D9-C048C30EE6CE}" type="presParOf" srcId="{C43DACC8-2B83-4F7A-909E-E739048C083A}" destId="{CDF08535-DA34-45E2-8F12-06362EA6C472}" srcOrd="5" destOrd="0" presId="urn:microsoft.com/office/officeart/2005/8/layout/default"/>
    <dgm:cxn modelId="{AC95CCF1-C6E2-48BE-8EC6-4B798FD40D3C}" type="presParOf" srcId="{C43DACC8-2B83-4F7A-909E-E739048C083A}" destId="{6862BAE1-6554-412A-9182-4138F3D80511}" srcOrd="6" destOrd="0" presId="urn:microsoft.com/office/officeart/2005/8/layout/default"/>
    <dgm:cxn modelId="{3319E296-BBB2-4201-9360-85D694ADCE64}" type="presParOf" srcId="{C43DACC8-2B83-4F7A-909E-E739048C083A}" destId="{0CB79CCE-A5F5-4602-86BF-A9FA072F3484}" srcOrd="7" destOrd="0" presId="urn:microsoft.com/office/officeart/2005/8/layout/default"/>
    <dgm:cxn modelId="{B206F6C0-4DAD-4C6F-9B6B-F6DD82F58C6E}" type="presParOf" srcId="{C43DACC8-2B83-4F7A-909E-E739048C083A}" destId="{8493A7DB-ABA0-455B-BF37-E2815B4C7EBC}" srcOrd="8" destOrd="0" presId="urn:microsoft.com/office/officeart/2005/8/layout/default"/>
    <dgm:cxn modelId="{665615B2-8B94-494B-93AF-AFFD10DC0199}" type="presParOf" srcId="{C43DACC8-2B83-4F7A-909E-E739048C083A}" destId="{6035236A-EF34-4051-8258-7A352708B5C8}" srcOrd="9" destOrd="0" presId="urn:microsoft.com/office/officeart/2005/8/layout/default"/>
    <dgm:cxn modelId="{A648F851-0ECE-44C2-B658-160CDB623126}" type="presParOf" srcId="{C43DACC8-2B83-4F7A-909E-E739048C083A}" destId="{2FFB190A-D343-4D95-AC76-6914E0A0CD49}" srcOrd="10" destOrd="0" presId="urn:microsoft.com/office/officeart/2005/8/layout/default"/>
    <dgm:cxn modelId="{0505E89D-5A49-42D7-8172-E0CC39F9EA10}" type="presParOf" srcId="{C43DACC8-2B83-4F7A-909E-E739048C083A}" destId="{1396C874-C519-46CA-BB5A-A513C3CC6ADE}" srcOrd="11" destOrd="0" presId="urn:microsoft.com/office/officeart/2005/8/layout/default"/>
    <dgm:cxn modelId="{D7AD7E03-EFEE-40DC-83ED-7811143C6149}" type="presParOf" srcId="{C43DACC8-2B83-4F7A-909E-E739048C083A}" destId="{AE1805D5-DFAB-48BC-832A-A72A576AFCA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71D63-4B06-4B75-8320-461E9E246EC3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E9FC50-C425-4A8A-A894-1C327B845C76}">
      <dgm:prSet/>
      <dgm:spPr/>
      <dgm:t>
        <a:bodyPr/>
        <a:lstStyle/>
        <a:p>
          <a:pPr>
            <a:defRPr b="1"/>
          </a:pPr>
          <a:r>
            <a:rPr lang="en-IN"/>
            <a:t>Advantages</a:t>
          </a:r>
          <a:endParaRPr lang="en-US"/>
        </a:p>
      </dgm:t>
    </dgm:pt>
    <dgm:pt modelId="{9DE8DEAC-75B7-46F3-82AD-089BAF271B79}" type="parTrans" cxnId="{21AE21B3-1350-4C90-B816-D2958647F01B}">
      <dgm:prSet/>
      <dgm:spPr/>
      <dgm:t>
        <a:bodyPr/>
        <a:lstStyle/>
        <a:p>
          <a:endParaRPr lang="en-US"/>
        </a:p>
      </dgm:t>
    </dgm:pt>
    <dgm:pt modelId="{3402A355-7609-49FE-AFDF-226710A1DFD2}" type="sibTrans" cxnId="{21AE21B3-1350-4C90-B816-D2958647F01B}">
      <dgm:prSet/>
      <dgm:spPr/>
      <dgm:t>
        <a:bodyPr/>
        <a:lstStyle/>
        <a:p>
          <a:endParaRPr lang="en-US"/>
        </a:p>
      </dgm:t>
    </dgm:pt>
    <dgm:pt modelId="{B5036C32-8A20-49AA-9970-C501B4B5AFBD}">
      <dgm:prSet/>
      <dgm:spPr/>
      <dgm:t>
        <a:bodyPr/>
        <a:lstStyle/>
        <a:p>
          <a:r>
            <a:rPr lang="en-IN" b="1" dirty="0"/>
            <a:t>Separation of Concerns</a:t>
          </a:r>
          <a:endParaRPr lang="en-US" dirty="0"/>
        </a:p>
      </dgm:t>
    </dgm:pt>
    <dgm:pt modelId="{19ABFCC1-F0FF-41D4-96B4-939158833768}" type="parTrans" cxnId="{90BC621C-4805-42C4-8918-5B9F885B65B7}">
      <dgm:prSet/>
      <dgm:spPr/>
      <dgm:t>
        <a:bodyPr/>
        <a:lstStyle/>
        <a:p>
          <a:endParaRPr lang="en-US"/>
        </a:p>
      </dgm:t>
    </dgm:pt>
    <dgm:pt modelId="{3B7214D3-8C9D-418C-A27D-00AE8C7E5343}" type="sibTrans" cxnId="{90BC621C-4805-42C4-8918-5B9F885B65B7}">
      <dgm:prSet/>
      <dgm:spPr/>
      <dgm:t>
        <a:bodyPr/>
        <a:lstStyle/>
        <a:p>
          <a:endParaRPr lang="en-US"/>
        </a:p>
      </dgm:t>
    </dgm:pt>
    <dgm:pt modelId="{5DDDDF08-AE32-4304-AC6C-343FDB2C6DF9}">
      <dgm:prSet/>
      <dgm:spPr/>
      <dgm:t>
        <a:bodyPr/>
        <a:lstStyle/>
        <a:p>
          <a:r>
            <a:rPr lang="en-IN" b="1" dirty="0"/>
            <a:t>Modular and Reusable</a:t>
          </a:r>
          <a:endParaRPr lang="en-US" dirty="0"/>
        </a:p>
      </dgm:t>
    </dgm:pt>
    <dgm:pt modelId="{CB61F9A3-5CF8-4AF4-A61C-762D2236910D}" type="parTrans" cxnId="{BA56A074-52E2-4319-9139-49096E946065}">
      <dgm:prSet/>
      <dgm:spPr/>
      <dgm:t>
        <a:bodyPr/>
        <a:lstStyle/>
        <a:p>
          <a:endParaRPr lang="en-IN"/>
        </a:p>
      </dgm:t>
    </dgm:pt>
    <dgm:pt modelId="{35CE0E29-565D-47C3-8620-0BDFBD766A98}" type="sibTrans" cxnId="{BA56A074-52E2-4319-9139-49096E946065}">
      <dgm:prSet/>
      <dgm:spPr/>
      <dgm:t>
        <a:bodyPr/>
        <a:lstStyle/>
        <a:p>
          <a:endParaRPr lang="en-IN"/>
        </a:p>
      </dgm:t>
    </dgm:pt>
    <dgm:pt modelId="{3AB7C87E-30FA-47A5-88D6-D809C821B901}">
      <dgm:prSet/>
      <dgm:spPr/>
      <dgm:t>
        <a:bodyPr/>
        <a:lstStyle/>
        <a:p>
          <a:r>
            <a:rPr lang="en-IN" b="1" dirty="0"/>
            <a:t>Customizability</a:t>
          </a:r>
          <a:endParaRPr lang="en-US" dirty="0"/>
        </a:p>
      </dgm:t>
    </dgm:pt>
    <dgm:pt modelId="{CDA853D6-1B85-42BA-9D6C-258B78E7FED0}" type="parTrans" cxnId="{DA758B9F-B5C1-4C7B-A636-004D92368402}">
      <dgm:prSet/>
      <dgm:spPr/>
      <dgm:t>
        <a:bodyPr/>
        <a:lstStyle/>
        <a:p>
          <a:endParaRPr lang="en-IN"/>
        </a:p>
      </dgm:t>
    </dgm:pt>
    <dgm:pt modelId="{EC8FCA65-CA39-473F-8FF7-75FCA65DBB7D}" type="sibTrans" cxnId="{DA758B9F-B5C1-4C7B-A636-004D92368402}">
      <dgm:prSet/>
      <dgm:spPr/>
      <dgm:t>
        <a:bodyPr/>
        <a:lstStyle/>
        <a:p>
          <a:endParaRPr lang="en-IN"/>
        </a:p>
      </dgm:t>
    </dgm:pt>
    <dgm:pt modelId="{9E6A0BD8-02B4-42AB-9477-F4FBFD6B5AB4}">
      <dgm:prSet/>
      <dgm:spPr/>
      <dgm:t>
        <a:bodyPr/>
        <a:lstStyle/>
        <a:p>
          <a:r>
            <a:rPr lang="en-IN" b="1" dirty="0"/>
            <a:t>Error Handling</a:t>
          </a:r>
          <a:endParaRPr lang="en-US" dirty="0"/>
        </a:p>
      </dgm:t>
    </dgm:pt>
    <dgm:pt modelId="{73E443AC-8B1D-44C5-BC60-632F94D9D26B}" type="parTrans" cxnId="{9963BCAE-4655-4878-B8AA-702DA6571868}">
      <dgm:prSet/>
      <dgm:spPr/>
      <dgm:t>
        <a:bodyPr/>
        <a:lstStyle/>
        <a:p>
          <a:endParaRPr lang="en-IN"/>
        </a:p>
      </dgm:t>
    </dgm:pt>
    <dgm:pt modelId="{CBD5AAF1-85D8-40F6-BF5B-E7668C27416B}" type="sibTrans" cxnId="{9963BCAE-4655-4878-B8AA-702DA6571868}">
      <dgm:prSet/>
      <dgm:spPr/>
      <dgm:t>
        <a:bodyPr/>
        <a:lstStyle/>
        <a:p>
          <a:endParaRPr lang="en-IN"/>
        </a:p>
      </dgm:t>
    </dgm:pt>
    <dgm:pt modelId="{434ACC65-67B4-47C1-9173-366B98EEBC45}">
      <dgm:prSet/>
      <dgm:spPr/>
      <dgm:t>
        <a:bodyPr/>
        <a:lstStyle/>
        <a:p>
          <a:r>
            <a:rPr lang="en-US" dirty="0"/>
            <a:t>Allows for clean separation of concerns by encapsulating different aspects of request processing into distinct components.</a:t>
          </a:r>
        </a:p>
      </dgm:t>
    </dgm:pt>
    <dgm:pt modelId="{5C4FFD3A-1082-4721-9FC5-D9B470D0F45F}" type="parTrans" cxnId="{17B8D861-5945-4A62-AF58-CC795BB4C835}">
      <dgm:prSet/>
      <dgm:spPr/>
      <dgm:t>
        <a:bodyPr/>
        <a:lstStyle/>
        <a:p>
          <a:endParaRPr lang="en-IN"/>
        </a:p>
      </dgm:t>
    </dgm:pt>
    <dgm:pt modelId="{79035F5F-BA2C-4E1B-BF6F-F2F9EA3C2BAA}" type="sibTrans" cxnId="{17B8D861-5945-4A62-AF58-CC795BB4C835}">
      <dgm:prSet/>
      <dgm:spPr/>
      <dgm:t>
        <a:bodyPr/>
        <a:lstStyle/>
        <a:p>
          <a:endParaRPr lang="en-IN"/>
        </a:p>
      </dgm:t>
    </dgm:pt>
    <dgm:pt modelId="{37048758-C645-404E-AC79-3C49133AFA49}">
      <dgm:prSet/>
      <dgm:spPr/>
      <dgm:t>
        <a:bodyPr/>
        <a:lstStyle/>
        <a:p>
          <a:r>
            <a:rPr lang="en-US" dirty="0"/>
            <a:t>Reusable across different projects or parts of and application.</a:t>
          </a:r>
        </a:p>
      </dgm:t>
    </dgm:pt>
    <dgm:pt modelId="{009E64B6-1F36-45A7-BCD4-B80CD45FE933}" type="parTrans" cxnId="{3A47E328-269E-4ED4-9133-A4948B48C45D}">
      <dgm:prSet/>
      <dgm:spPr/>
      <dgm:t>
        <a:bodyPr/>
        <a:lstStyle/>
        <a:p>
          <a:endParaRPr lang="en-IN"/>
        </a:p>
      </dgm:t>
    </dgm:pt>
    <dgm:pt modelId="{163C32FB-B551-474A-BCE7-0F6A286AAA5E}" type="sibTrans" cxnId="{3A47E328-269E-4ED4-9133-A4948B48C45D}">
      <dgm:prSet/>
      <dgm:spPr/>
      <dgm:t>
        <a:bodyPr/>
        <a:lstStyle/>
        <a:p>
          <a:endParaRPr lang="en-IN"/>
        </a:p>
      </dgm:t>
    </dgm:pt>
    <dgm:pt modelId="{24271F0F-5EE6-4674-8815-A74C533DE474}">
      <dgm:prSet/>
      <dgm:spPr/>
      <dgm:t>
        <a:bodyPr/>
        <a:lstStyle/>
        <a:p>
          <a:r>
            <a:rPr lang="en-US" dirty="0"/>
            <a:t>Custom middleware to handle application-specific scenarios such as logging, authentication.</a:t>
          </a:r>
        </a:p>
      </dgm:t>
    </dgm:pt>
    <dgm:pt modelId="{F465A38A-AA31-4798-B658-043DEF2C7561}" type="parTrans" cxnId="{3169BC82-8814-40A1-81DE-9D14EDEA7A1F}">
      <dgm:prSet/>
      <dgm:spPr/>
    </dgm:pt>
    <dgm:pt modelId="{19388411-3D7B-41AE-816F-4D3F4536CAC8}" type="sibTrans" cxnId="{3169BC82-8814-40A1-81DE-9D14EDEA7A1F}">
      <dgm:prSet/>
      <dgm:spPr/>
    </dgm:pt>
    <dgm:pt modelId="{F3C5235C-4032-417F-BFCD-693C340C102F}">
      <dgm:prSet/>
      <dgm:spPr/>
      <dgm:t>
        <a:bodyPr/>
        <a:lstStyle/>
        <a:p>
          <a:r>
            <a:rPr lang="en-US" dirty="0"/>
            <a:t>Catch and handle exceptions in a structured way, improving app stability and user experience by providing consistent error responses. </a:t>
          </a:r>
        </a:p>
      </dgm:t>
    </dgm:pt>
    <dgm:pt modelId="{5477AF5B-EC44-44EF-94CE-CF133B824B1D}" type="parTrans" cxnId="{31D98A26-3FA2-4757-BE56-65D48B1A390A}">
      <dgm:prSet/>
      <dgm:spPr/>
    </dgm:pt>
    <dgm:pt modelId="{69930318-A55D-4F19-8887-D05155DF538B}" type="sibTrans" cxnId="{31D98A26-3FA2-4757-BE56-65D48B1A390A}">
      <dgm:prSet/>
      <dgm:spPr/>
    </dgm:pt>
    <dgm:pt modelId="{5375B625-A7D1-4F4E-95F2-AABA48A0B197}" type="pres">
      <dgm:prSet presAssocID="{A6571D63-4B06-4B75-8320-461E9E246EC3}" presName="linear" presStyleCnt="0">
        <dgm:presLayoutVars>
          <dgm:dir/>
          <dgm:animLvl val="lvl"/>
          <dgm:resizeHandles val="exact"/>
        </dgm:presLayoutVars>
      </dgm:prSet>
      <dgm:spPr/>
    </dgm:pt>
    <dgm:pt modelId="{E0035FBA-E861-4056-A052-13FB3B2A71A6}" type="pres">
      <dgm:prSet presAssocID="{19E9FC50-C425-4A8A-A894-1C327B845C76}" presName="parentLin" presStyleCnt="0"/>
      <dgm:spPr/>
    </dgm:pt>
    <dgm:pt modelId="{9A83DAD7-9880-48E9-9DBA-59DC1E571580}" type="pres">
      <dgm:prSet presAssocID="{19E9FC50-C425-4A8A-A894-1C327B845C76}" presName="parentLeftMargin" presStyleLbl="node1" presStyleIdx="0" presStyleCnt="1"/>
      <dgm:spPr/>
    </dgm:pt>
    <dgm:pt modelId="{51A8BA8A-D291-4ACF-8381-C872B0A0B363}" type="pres">
      <dgm:prSet presAssocID="{19E9FC50-C425-4A8A-A894-1C327B845C7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B22AA52-0B57-4C23-8361-5BC67C0308FA}" type="pres">
      <dgm:prSet presAssocID="{19E9FC50-C425-4A8A-A894-1C327B845C76}" presName="negativeSpace" presStyleCnt="0"/>
      <dgm:spPr/>
    </dgm:pt>
    <dgm:pt modelId="{C3B05C8C-B437-4F69-8A59-89ABEFA96728}" type="pres">
      <dgm:prSet presAssocID="{19E9FC50-C425-4A8A-A894-1C327B845C7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C3BB514-9C6F-4B8B-AC9D-C001C01AE853}" type="presOf" srcId="{37048758-C645-404E-AC79-3C49133AFA49}" destId="{C3B05C8C-B437-4F69-8A59-89ABEFA96728}" srcOrd="0" destOrd="3" presId="urn:microsoft.com/office/officeart/2005/8/layout/list1"/>
    <dgm:cxn modelId="{90BC621C-4805-42C4-8918-5B9F885B65B7}" srcId="{19E9FC50-C425-4A8A-A894-1C327B845C76}" destId="{B5036C32-8A20-49AA-9970-C501B4B5AFBD}" srcOrd="0" destOrd="0" parTransId="{19ABFCC1-F0FF-41D4-96B4-939158833768}" sibTransId="{3B7214D3-8C9D-418C-A27D-00AE8C7E5343}"/>
    <dgm:cxn modelId="{31D98A26-3FA2-4757-BE56-65D48B1A390A}" srcId="{9E6A0BD8-02B4-42AB-9477-F4FBFD6B5AB4}" destId="{F3C5235C-4032-417F-BFCD-693C340C102F}" srcOrd="0" destOrd="0" parTransId="{5477AF5B-EC44-44EF-94CE-CF133B824B1D}" sibTransId="{69930318-A55D-4F19-8887-D05155DF538B}"/>
    <dgm:cxn modelId="{3A47E328-269E-4ED4-9133-A4948B48C45D}" srcId="{5DDDDF08-AE32-4304-AC6C-343FDB2C6DF9}" destId="{37048758-C645-404E-AC79-3C49133AFA49}" srcOrd="0" destOrd="0" parTransId="{009E64B6-1F36-45A7-BCD4-B80CD45FE933}" sibTransId="{163C32FB-B551-474A-BCE7-0F6A286AAA5E}"/>
    <dgm:cxn modelId="{17B8D861-5945-4A62-AF58-CC795BB4C835}" srcId="{B5036C32-8A20-49AA-9970-C501B4B5AFBD}" destId="{434ACC65-67B4-47C1-9173-366B98EEBC45}" srcOrd="0" destOrd="0" parTransId="{5C4FFD3A-1082-4721-9FC5-D9B470D0F45F}" sibTransId="{79035F5F-BA2C-4E1B-BF6F-F2F9EA3C2BAA}"/>
    <dgm:cxn modelId="{446D794E-26AE-460D-9F2E-24794DFADA70}" type="presOf" srcId="{19E9FC50-C425-4A8A-A894-1C327B845C76}" destId="{9A83DAD7-9880-48E9-9DBA-59DC1E571580}" srcOrd="0" destOrd="0" presId="urn:microsoft.com/office/officeart/2005/8/layout/list1"/>
    <dgm:cxn modelId="{4CF82F50-FFC7-4317-9CFF-044D76D9623D}" type="presOf" srcId="{434ACC65-67B4-47C1-9173-366B98EEBC45}" destId="{C3B05C8C-B437-4F69-8A59-89ABEFA96728}" srcOrd="0" destOrd="1" presId="urn:microsoft.com/office/officeart/2005/8/layout/list1"/>
    <dgm:cxn modelId="{BA56A074-52E2-4319-9139-49096E946065}" srcId="{19E9FC50-C425-4A8A-A894-1C327B845C76}" destId="{5DDDDF08-AE32-4304-AC6C-343FDB2C6DF9}" srcOrd="1" destOrd="0" parTransId="{CB61F9A3-5CF8-4AF4-A61C-762D2236910D}" sibTransId="{35CE0E29-565D-47C3-8620-0BDFBD766A98}"/>
    <dgm:cxn modelId="{F9D96877-D6A6-4F6B-8F1B-FE3392C1DE22}" type="presOf" srcId="{19E9FC50-C425-4A8A-A894-1C327B845C76}" destId="{51A8BA8A-D291-4ACF-8381-C872B0A0B363}" srcOrd="1" destOrd="0" presId="urn:microsoft.com/office/officeart/2005/8/layout/list1"/>
    <dgm:cxn modelId="{3169BC82-8814-40A1-81DE-9D14EDEA7A1F}" srcId="{3AB7C87E-30FA-47A5-88D6-D809C821B901}" destId="{24271F0F-5EE6-4674-8815-A74C533DE474}" srcOrd="0" destOrd="0" parTransId="{F465A38A-AA31-4798-B658-043DEF2C7561}" sibTransId="{19388411-3D7B-41AE-816F-4D3F4536CAC8}"/>
    <dgm:cxn modelId="{DA758B9F-B5C1-4C7B-A636-004D92368402}" srcId="{19E9FC50-C425-4A8A-A894-1C327B845C76}" destId="{3AB7C87E-30FA-47A5-88D6-D809C821B901}" srcOrd="2" destOrd="0" parTransId="{CDA853D6-1B85-42BA-9D6C-258B78E7FED0}" sibTransId="{EC8FCA65-CA39-473F-8FF7-75FCA65DBB7D}"/>
    <dgm:cxn modelId="{51EE99A0-2F36-4A91-9DFE-F24F3B2F2EE3}" type="presOf" srcId="{B5036C32-8A20-49AA-9970-C501B4B5AFBD}" destId="{C3B05C8C-B437-4F69-8A59-89ABEFA96728}" srcOrd="0" destOrd="0" presId="urn:microsoft.com/office/officeart/2005/8/layout/list1"/>
    <dgm:cxn modelId="{4390A8A5-3A69-401A-91F5-BA1A2761E65C}" type="presOf" srcId="{9E6A0BD8-02B4-42AB-9477-F4FBFD6B5AB4}" destId="{C3B05C8C-B437-4F69-8A59-89ABEFA96728}" srcOrd="0" destOrd="6" presId="urn:microsoft.com/office/officeart/2005/8/layout/list1"/>
    <dgm:cxn modelId="{9963BCAE-4655-4878-B8AA-702DA6571868}" srcId="{19E9FC50-C425-4A8A-A894-1C327B845C76}" destId="{9E6A0BD8-02B4-42AB-9477-F4FBFD6B5AB4}" srcOrd="3" destOrd="0" parTransId="{73E443AC-8B1D-44C5-BC60-632F94D9D26B}" sibTransId="{CBD5AAF1-85D8-40F6-BF5B-E7668C27416B}"/>
    <dgm:cxn modelId="{21AE21B3-1350-4C90-B816-D2958647F01B}" srcId="{A6571D63-4B06-4B75-8320-461E9E246EC3}" destId="{19E9FC50-C425-4A8A-A894-1C327B845C76}" srcOrd="0" destOrd="0" parTransId="{9DE8DEAC-75B7-46F3-82AD-089BAF271B79}" sibTransId="{3402A355-7609-49FE-AFDF-226710A1DFD2}"/>
    <dgm:cxn modelId="{2E11FED4-53C3-4A5C-9F7A-E6CFEAFC6AD9}" type="presOf" srcId="{3AB7C87E-30FA-47A5-88D6-D809C821B901}" destId="{C3B05C8C-B437-4F69-8A59-89ABEFA96728}" srcOrd="0" destOrd="4" presId="urn:microsoft.com/office/officeart/2005/8/layout/list1"/>
    <dgm:cxn modelId="{687AC7D7-92D2-41EF-8281-357DB357B173}" type="presOf" srcId="{24271F0F-5EE6-4674-8815-A74C533DE474}" destId="{C3B05C8C-B437-4F69-8A59-89ABEFA96728}" srcOrd="0" destOrd="5" presId="urn:microsoft.com/office/officeart/2005/8/layout/list1"/>
    <dgm:cxn modelId="{06EED9DD-9106-4894-91C4-B71CC1BA6055}" type="presOf" srcId="{F3C5235C-4032-417F-BFCD-693C340C102F}" destId="{C3B05C8C-B437-4F69-8A59-89ABEFA96728}" srcOrd="0" destOrd="7" presId="urn:microsoft.com/office/officeart/2005/8/layout/list1"/>
    <dgm:cxn modelId="{0A9D2BF7-A593-4338-BEBB-E84A8369E6BF}" type="presOf" srcId="{5DDDDF08-AE32-4304-AC6C-343FDB2C6DF9}" destId="{C3B05C8C-B437-4F69-8A59-89ABEFA96728}" srcOrd="0" destOrd="2" presId="urn:microsoft.com/office/officeart/2005/8/layout/list1"/>
    <dgm:cxn modelId="{3C83B1FB-18FB-4A06-B3DE-2FA974909467}" type="presOf" srcId="{A6571D63-4B06-4B75-8320-461E9E246EC3}" destId="{5375B625-A7D1-4F4E-95F2-AABA48A0B197}" srcOrd="0" destOrd="0" presId="urn:microsoft.com/office/officeart/2005/8/layout/list1"/>
    <dgm:cxn modelId="{7042F007-B2DF-436F-898A-25101BF38218}" type="presParOf" srcId="{5375B625-A7D1-4F4E-95F2-AABA48A0B197}" destId="{E0035FBA-E861-4056-A052-13FB3B2A71A6}" srcOrd="0" destOrd="0" presId="urn:microsoft.com/office/officeart/2005/8/layout/list1"/>
    <dgm:cxn modelId="{FFE3F2BA-D9CF-4E22-84F2-3C559D359201}" type="presParOf" srcId="{E0035FBA-E861-4056-A052-13FB3B2A71A6}" destId="{9A83DAD7-9880-48E9-9DBA-59DC1E571580}" srcOrd="0" destOrd="0" presId="urn:microsoft.com/office/officeart/2005/8/layout/list1"/>
    <dgm:cxn modelId="{8CF94FCA-4EA0-4862-95C9-9F3DC0297024}" type="presParOf" srcId="{E0035FBA-E861-4056-A052-13FB3B2A71A6}" destId="{51A8BA8A-D291-4ACF-8381-C872B0A0B363}" srcOrd="1" destOrd="0" presId="urn:microsoft.com/office/officeart/2005/8/layout/list1"/>
    <dgm:cxn modelId="{6A3D2D93-8F3B-4669-98E8-9BCF22CF016B}" type="presParOf" srcId="{5375B625-A7D1-4F4E-95F2-AABA48A0B197}" destId="{7B22AA52-0B57-4C23-8361-5BC67C0308FA}" srcOrd="1" destOrd="0" presId="urn:microsoft.com/office/officeart/2005/8/layout/list1"/>
    <dgm:cxn modelId="{EE857173-94C3-47E7-BF16-25D32158A9E8}" type="presParOf" srcId="{5375B625-A7D1-4F4E-95F2-AABA48A0B197}" destId="{C3B05C8C-B437-4F69-8A59-89ABEFA967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36708-50A8-4B2D-B7A8-ED38173F44BC}">
      <dsp:nvSpPr>
        <dsp:cNvPr id="0" name=""/>
        <dsp:cNvSpPr/>
      </dsp:nvSpPr>
      <dsp:spPr>
        <a:xfrm>
          <a:off x="3379" y="536184"/>
          <a:ext cx="2680934" cy="160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Exception/Error Handling Middleware</a:t>
          </a:r>
          <a:r>
            <a:rPr lang="en-IN" sz="1500" kern="1200"/>
            <a:t>: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/>
            <a:t>Development Environment (UseDeveloperExceptionPage)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/>
            <a:t>Production Environment (UseExceptionHandler)</a:t>
          </a:r>
          <a:endParaRPr lang="en-US" sz="1200" kern="1200"/>
        </a:p>
      </dsp:txBody>
      <dsp:txXfrm>
        <a:off x="3379" y="536184"/>
        <a:ext cx="2680934" cy="1608560"/>
      </dsp:txXfrm>
    </dsp:sp>
    <dsp:sp modelId="{68EE1CC1-FCDB-4B21-9218-6A9E2068746A}">
      <dsp:nvSpPr>
        <dsp:cNvPr id="0" name=""/>
        <dsp:cNvSpPr/>
      </dsp:nvSpPr>
      <dsp:spPr>
        <a:xfrm>
          <a:off x="2952407" y="536184"/>
          <a:ext cx="2680934" cy="160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Static Files Middleware(</a:t>
          </a:r>
          <a:r>
            <a:rPr lang="en-IN" sz="1500" kern="1200" dirty="0" err="1"/>
            <a:t>UseStaticFiles</a:t>
          </a:r>
          <a:r>
            <a:rPr lang="en-IN" sz="1500" b="1" kern="1200" dirty="0"/>
            <a:t>)</a:t>
          </a:r>
          <a:endParaRPr lang="en-US" sz="1500" kern="1200" dirty="0"/>
        </a:p>
      </dsp:txBody>
      <dsp:txXfrm>
        <a:off x="2952407" y="536184"/>
        <a:ext cx="2680934" cy="1608560"/>
      </dsp:txXfrm>
    </dsp:sp>
    <dsp:sp modelId="{E267B928-1370-438F-ADFD-72F8324D8B64}">
      <dsp:nvSpPr>
        <dsp:cNvPr id="0" name=""/>
        <dsp:cNvSpPr/>
      </dsp:nvSpPr>
      <dsp:spPr>
        <a:xfrm>
          <a:off x="5901434" y="536184"/>
          <a:ext cx="2680934" cy="160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Routing Middleware(</a:t>
          </a:r>
          <a:r>
            <a:rPr lang="en-IN" sz="1500" kern="1200"/>
            <a:t>UseRouting</a:t>
          </a:r>
          <a:r>
            <a:rPr lang="en-IN" sz="1500" b="1" kern="1200"/>
            <a:t>)</a:t>
          </a:r>
          <a:endParaRPr lang="en-US" sz="1500" kern="1200"/>
        </a:p>
      </dsp:txBody>
      <dsp:txXfrm>
        <a:off x="5901434" y="536184"/>
        <a:ext cx="2680934" cy="1608560"/>
      </dsp:txXfrm>
    </dsp:sp>
    <dsp:sp modelId="{6862BAE1-6554-412A-9182-4138F3D80511}">
      <dsp:nvSpPr>
        <dsp:cNvPr id="0" name=""/>
        <dsp:cNvSpPr/>
      </dsp:nvSpPr>
      <dsp:spPr>
        <a:xfrm>
          <a:off x="8850462" y="536184"/>
          <a:ext cx="2680934" cy="160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Authentication Middleware(</a:t>
          </a:r>
          <a:r>
            <a:rPr lang="en-IN" sz="1500" kern="1200"/>
            <a:t>UseAuthentication</a:t>
          </a:r>
          <a:r>
            <a:rPr lang="en-IN" sz="1500" b="1" kern="1200"/>
            <a:t>)</a:t>
          </a:r>
          <a:endParaRPr lang="en-US" sz="1500" kern="1200"/>
        </a:p>
      </dsp:txBody>
      <dsp:txXfrm>
        <a:off x="8850462" y="536184"/>
        <a:ext cx="2680934" cy="1608560"/>
      </dsp:txXfrm>
    </dsp:sp>
    <dsp:sp modelId="{8493A7DB-ABA0-455B-BF37-E2815B4C7EBC}">
      <dsp:nvSpPr>
        <dsp:cNvPr id="0" name=""/>
        <dsp:cNvSpPr/>
      </dsp:nvSpPr>
      <dsp:spPr>
        <a:xfrm>
          <a:off x="1477893" y="2412838"/>
          <a:ext cx="2680934" cy="160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Authorization Middleware</a:t>
          </a:r>
          <a:r>
            <a:rPr lang="en-IN" sz="1500" kern="1200"/>
            <a:t>:(UseAuthorization)</a:t>
          </a:r>
          <a:endParaRPr lang="en-US" sz="1500" kern="1200"/>
        </a:p>
      </dsp:txBody>
      <dsp:txXfrm>
        <a:off x="1477893" y="2412838"/>
        <a:ext cx="2680934" cy="1608560"/>
      </dsp:txXfrm>
    </dsp:sp>
    <dsp:sp modelId="{2FFB190A-D343-4D95-AC76-6914E0A0CD49}">
      <dsp:nvSpPr>
        <dsp:cNvPr id="0" name=""/>
        <dsp:cNvSpPr/>
      </dsp:nvSpPr>
      <dsp:spPr>
        <a:xfrm>
          <a:off x="4426920" y="2412838"/>
          <a:ext cx="2680934" cy="160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Session Middleware(</a:t>
          </a:r>
          <a:r>
            <a:rPr lang="en-IN" sz="1500" kern="1200"/>
            <a:t>UseSession</a:t>
          </a:r>
          <a:r>
            <a:rPr lang="en-IN" sz="1500" b="1" kern="1200"/>
            <a:t>)</a:t>
          </a:r>
          <a:endParaRPr lang="en-US" sz="1500" kern="1200"/>
        </a:p>
      </dsp:txBody>
      <dsp:txXfrm>
        <a:off x="4426920" y="2412838"/>
        <a:ext cx="2680934" cy="1608560"/>
      </dsp:txXfrm>
    </dsp:sp>
    <dsp:sp modelId="{AE1805D5-DFAB-48BC-832A-A72A576AFCA1}">
      <dsp:nvSpPr>
        <dsp:cNvPr id="0" name=""/>
        <dsp:cNvSpPr/>
      </dsp:nvSpPr>
      <dsp:spPr>
        <a:xfrm>
          <a:off x="7375948" y="2412838"/>
          <a:ext cx="2680934" cy="160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Endpoint Routing Middleware(</a:t>
          </a:r>
          <a:r>
            <a:rPr lang="en-IN" sz="1500" kern="1200"/>
            <a:t>UseEndpoints</a:t>
          </a:r>
          <a:r>
            <a:rPr lang="en-IN" sz="1500" b="1" kern="1200"/>
            <a:t>)</a:t>
          </a:r>
          <a:endParaRPr lang="en-US" sz="1500" kern="1200"/>
        </a:p>
      </dsp:txBody>
      <dsp:txXfrm>
        <a:off x="7375948" y="2412838"/>
        <a:ext cx="2680934" cy="160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05C8C-B437-4F69-8A59-89ABEFA96728}">
      <dsp:nvSpPr>
        <dsp:cNvPr id="0" name=""/>
        <dsp:cNvSpPr/>
      </dsp:nvSpPr>
      <dsp:spPr>
        <a:xfrm>
          <a:off x="0" y="350046"/>
          <a:ext cx="11534776" cy="416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227" tIns="437388" rIns="8952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/>
            <a:t>Separation of Concerns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Allows for clean separation of concerns by encapsulating different aspects of request processing into distinct components.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/>
            <a:t>Modular and Reusable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Reusable across different projects or parts of and application.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/>
            <a:t>Customizability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Custom middleware to handle application-specific scenarios such as logging, authentication.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/>
            <a:t>Error Handling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Catch and handle exceptions in a structured way, improving app stability and user experience by providing consistent error responses. </a:t>
          </a:r>
        </a:p>
      </dsp:txBody>
      <dsp:txXfrm>
        <a:off x="0" y="350046"/>
        <a:ext cx="11534776" cy="4167450"/>
      </dsp:txXfrm>
    </dsp:sp>
    <dsp:sp modelId="{51A8BA8A-D291-4ACF-8381-C872B0A0B363}">
      <dsp:nvSpPr>
        <dsp:cNvPr id="0" name=""/>
        <dsp:cNvSpPr/>
      </dsp:nvSpPr>
      <dsp:spPr>
        <a:xfrm>
          <a:off x="576738" y="40086"/>
          <a:ext cx="807434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191" tIns="0" rIns="30519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kern="1200"/>
            <a:t>Advantages</a:t>
          </a:r>
          <a:endParaRPr lang="en-US" sz="2100" kern="1200"/>
        </a:p>
      </dsp:txBody>
      <dsp:txXfrm>
        <a:off x="607000" y="70348"/>
        <a:ext cx="8013819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39.svg"/><Relationship Id="rId3" Type="http://schemas.openxmlformats.org/officeDocument/2006/relationships/image" Target="../media/image32.png"/><Relationship Id="rId7" Type="http://schemas.openxmlformats.org/officeDocument/2006/relationships/image" Target="../media/image35.svg"/><Relationship Id="rId12" Type="http://schemas.openxmlformats.org/officeDocument/2006/relationships/image" Target="../media/image38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7.svg"/><Relationship Id="rId4" Type="http://schemas.openxmlformats.org/officeDocument/2006/relationships/image" Target="../media/image33.sv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3" y="2094245"/>
            <a:ext cx="4654096" cy="301143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ASP.net Core Middleware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Shubham Pakale</a:t>
            </a:r>
            <a:endParaRPr lang="en-IN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E78E-E985-552C-3100-1DF3A450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85" y="971431"/>
            <a:ext cx="3484881" cy="130835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ASP.net Core Middleware in E-Commerce</a:t>
            </a:r>
            <a:endParaRPr lang="en-IN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5BE3DC-8DCD-A1B6-3B7F-AFFA9C3F1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6477" y="2435762"/>
            <a:ext cx="5860314" cy="345080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DFF1282-689F-9A74-DD91-8DA58C06F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5" t="8865" r="8644" b="10122"/>
          <a:stretch/>
        </p:blipFill>
        <p:spPr>
          <a:xfrm>
            <a:off x="5959770" y="662102"/>
            <a:ext cx="5543945" cy="5107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F6FDA6-7639-C0FB-4896-0A6E91E3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7" y="2700151"/>
            <a:ext cx="5022672" cy="2706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3996-2568-A8F5-FA21-F1B2C207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kern="1200">
                <a:ln>
                  <a:noFill/>
                </a:ln>
                <a:latin typeface="Roboto Slab" pitchFamily="2" charset="0"/>
                <a:ea typeface="Roboto Slab" pitchFamily="2" charset="0"/>
                <a:cs typeface="Calibri" panose="020F0502020204030204" pitchFamily="34" charset="0"/>
              </a:rPr>
              <a:t>Common Middleware Types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ECC4D0D-104E-A103-B14C-6583023D1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809139"/>
              </p:ext>
            </p:extLst>
          </p:nvPr>
        </p:nvGraphicFramePr>
        <p:xfrm>
          <a:off x="328612" y="1290106"/>
          <a:ext cx="11534776" cy="455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17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CCAEBB-D1D6-0A2F-D277-7DBB66FF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/>
          <a:lstStyle/>
          <a:p>
            <a:r>
              <a:rPr lang="en-IN" dirty="0"/>
              <a:t>Custom Middleware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AEFC7B-CDF1-2321-7943-7C4DA590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811933"/>
            <a:ext cx="5040342" cy="446416"/>
          </a:xfrm>
        </p:spPr>
        <p:txBody>
          <a:bodyPr>
            <a:normAutofit/>
          </a:bodyPr>
          <a:lstStyle/>
          <a:p>
            <a:r>
              <a:rPr lang="en-GB" dirty="0"/>
              <a:t>Steps to Create Custom Logging Middleware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3149DBB-2F9E-40E4-F626-890BE5277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1" t="10030" r="7290" b="10092"/>
          <a:stretch/>
        </p:blipFill>
        <p:spPr>
          <a:xfrm>
            <a:off x="336232" y="2655476"/>
            <a:ext cx="4852212" cy="322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4E5623-8EC1-11D4-C213-85A7393269E9}"/>
              </a:ext>
            </a:extLst>
          </p:cNvPr>
          <p:cNvSpPr txBox="1"/>
          <p:nvPr/>
        </p:nvSpPr>
        <p:spPr>
          <a:xfrm>
            <a:off x="411061" y="1568525"/>
            <a:ext cx="1066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1.Define custom middleware class                                             2.Register Middleware in the Pipeline  (Program.cs)</a:t>
            </a:r>
            <a:endParaRPr lang="en-IN" dirty="0"/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ACCCAE-0B5A-9D21-D155-681A4098B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9" t="14125" r="11877" b="28161"/>
          <a:stretch/>
        </p:blipFill>
        <p:spPr>
          <a:xfrm>
            <a:off x="6096000" y="2797735"/>
            <a:ext cx="4797084" cy="2491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29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B209C5-5E4C-0401-7B26-7AD74B5B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200"/>
              <a:t>Advantages of Middleware</a:t>
            </a:r>
            <a:br>
              <a:rPr lang="en-IN" sz="2200"/>
            </a:br>
            <a:endParaRPr lang="en-IN" sz="220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B2B3022-29D3-ACAD-D94D-5EC060A1F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774874"/>
              </p:ext>
            </p:extLst>
          </p:nvPr>
        </p:nvGraphicFramePr>
        <p:xfrm>
          <a:off x="328612" y="1290106"/>
          <a:ext cx="11534776" cy="455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8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0473159-5b2c-4ed7-bb07-01115f7cccc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06A9124B8D554EA8AE157610A862D3" ma:contentTypeVersion="10" ma:contentTypeDescription="Create a new document." ma:contentTypeScope="" ma:versionID="67493c5683f0ed263b56df244948498f">
  <xsd:schema xmlns:xsd="http://www.w3.org/2001/XMLSchema" xmlns:xs="http://www.w3.org/2001/XMLSchema" xmlns:p="http://schemas.microsoft.com/office/2006/metadata/properties" xmlns:ns3="a0473159-5b2c-4ed7-bb07-01115f7ccccd" targetNamespace="http://schemas.microsoft.com/office/2006/metadata/properties" ma:root="true" ma:fieldsID="1ee6f7c5806e28fc285146dd31c71b6e" ns3:_="">
    <xsd:import namespace="a0473159-5b2c-4ed7-bb07-01115f7cccc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73159-5b2c-4ed7-bb07-01115f7cccc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545A13-B5D3-4572-A539-F7864BA665FD}">
  <ds:schemaRefs>
    <ds:schemaRef ds:uri="http://purl.org/dc/terms/"/>
    <ds:schemaRef ds:uri="http://purl.org/dc/elements/1.1/"/>
    <ds:schemaRef ds:uri="a0473159-5b2c-4ed7-bb07-01115f7ccccd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B6FF73E-F28F-4735-A972-C42213DB9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73159-5b2c-4ed7-bb07-01115f7cc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Words>221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Arial</vt:lpstr>
      <vt:lpstr>Calibri</vt:lpstr>
      <vt:lpstr>Courier New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ASP.net Core Middleware  Shubham Pakale</vt:lpstr>
      <vt:lpstr>ASP.net Core Middleware in E-Commerce</vt:lpstr>
      <vt:lpstr>Common Middleware Types</vt:lpstr>
      <vt:lpstr>Custom Middleware</vt:lpstr>
      <vt:lpstr>Advantages of Middleware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Prajapati Raskar</dc:creator>
  <cp:lastModifiedBy>Shubham Pakale</cp:lastModifiedBy>
  <cp:revision>13</cp:revision>
  <dcterms:created xsi:type="dcterms:W3CDTF">2023-05-23T13:26:39Z</dcterms:created>
  <dcterms:modified xsi:type="dcterms:W3CDTF">2024-12-12T10:23:27Z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0x010100DE06A9124B8D554EA8AE157610A862D3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