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785" r:id="rId16"/>
    <p:sldId id="667" r:id="rId17"/>
    <p:sldId id="780" r:id="rId18"/>
    <p:sldId id="783" r:id="rId19"/>
    <p:sldId id="784" r:id="rId20"/>
    <p:sldId id="786" r:id="rId21"/>
    <p:sldId id="6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8.svg"/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GB" dirty="0"/>
              <a:t>Rutuja Yadav Patil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753431" cy="3011431"/>
          </a:xfrm>
        </p:spPr>
        <p:txBody>
          <a:bodyPr/>
          <a:lstStyle/>
          <a:p>
            <a:r>
              <a:rPr lang="en-GB" dirty="0"/>
              <a:t>Facade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Facade?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CA2F3D-DB8B-6A06-DE68-DDB2FDD4B8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4152" y="1020974"/>
            <a:ext cx="1153477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structural design pattern that provides a simplified, unified interface to a complex subsystem of classes or components.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hides the internal workings of the subsystem and exposes only the necessary functionality to the client.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simplify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interaction with a complex system.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decouple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 code from the subsystem's details.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	The facade class knows where to direct the client’s requests and how to coordinate operations between various subsystems.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client interacts only with the facade, without needing to understand the complexity of the underlying subsystem.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493983"/>
            <a:ext cx="5557736" cy="632882"/>
          </a:xfrm>
        </p:spPr>
        <p:txBody>
          <a:bodyPr>
            <a:normAutofit/>
          </a:bodyPr>
          <a:lstStyle/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Facade Pattern</a:t>
            </a: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93F4FE7F-E34F-2F4A-B7B9-7046078EB2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" y="1721871"/>
            <a:ext cx="5031536" cy="34142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699803" y="810424"/>
            <a:ext cx="616358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simplified interface to the subsystem, directing requests and managing interactions between complex components.</a:t>
            </a:r>
          </a:p>
          <a:p>
            <a:endParaRPr lang="en-GB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Facades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prevent a single facade from becoming too complex by breaking down features into multiple, specialized facades.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Subsystem</a:t>
            </a:r>
            <a:r>
              <a:rPr lang="en-GB" dirty="0"/>
              <a:t>: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of multiple objects, requiring deep knowledge of their interactions, initialization, and data handling.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Unaware of the facade, they interact with each other directly.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b="1" dirty="0"/>
              <a:t>: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the facade, not the subsystem classes directly, simplifying the client’s code</a:t>
            </a:r>
            <a:r>
              <a:rPr lang="en-GB" dirty="0"/>
              <a:t>.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861048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Analogy: Phone Order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An example of taking a phone order">
            <a:extLst>
              <a:ext uri="{FF2B5EF4-FFF2-40B4-BE49-F238E27FC236}">
                <a16:creationId xmlns:a16="http://schemas.microsoft.com/office/drawing/2014/main" id="{EC2F7A35-91E2-03F8-D51C-DBD73BBE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8" y="1747284"/>
            <a:ext cx="5532234" cy="2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24C15895-0691-5E74-865C-0F70EEF478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20669" y="1617231"/>
            <a:ext cx="56523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 Order Analogy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(Client)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Want to place an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 (Facade)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simplified interface to a complex set of services (ordering system, payment gateways, delivery services).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 don’t need to know the details of how the system works; you interact only with the operator. </a:t>
            </a:r>
          </a:p>
        </p:txBody>
      </p:sp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structure of the Facade pattern example">
            <a:extLst>
              <a:ext uri="{FF2B5EF4-FFF2-40B4-BE49-F238E27FC236}">
                <a16:creationId xmlns:a16="http://schemas.microsoft.com/office/drawing/2014/main" id="{77D6BA05-FEB2-0255-D969-46E12DC2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8" y="1759352"/>
            <a:ext cx="5385560" cy="3590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EC187-D202-E481-B35C-DCFC76FB4BC3}"/>
              </a:ext>
            </a:extLst>
          </p:cNvPr>
          <p:cNvSpPr txBox="1"/>
          <p:nvPr/>
        </p:nvSpPr>
        <p:spPr>
          <a:xfrm>
            <a:off x="463817" y="503998"/>
            <a:ext cx="44322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Roboto Slab" pitchFamily="2" charset="0"/>
                <a:cs typeface="Times New Roman" panose="02020603050405020304" pitchFamily="18" charset="0"/>
              </a:rPr>
              <a:t>Video Conversion System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164EFC7-B4E1-053B-5EB0-39BFE4EC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916" y="503998"/>
            <a:ext cx="6057418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interaction with a complex video conversion framework requires handling multiple classes (e.g.,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VideoFile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CodecFactory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BitrateReader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AudioMixer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client must manage dependencies, formats, and conversions manually.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 Solution: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VideoConverter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acts as a facade, providing a simple interface to convert videos.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client only needs to call convert(filename, format) without dealing with the complexities of the framework.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 client interaction with the system.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the complexity of the video conversion framework behind a unified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6BDB-4728-3A7C-6FAA-C9B22F1B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Facade Pattern</a:t>
            </a:r>
            <a:br>
              <a:rPr lang="en-GB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C2B8-AE9E-9614-8C71-522392192D38}"/>
              </a:ext>
            </a:extLst>
          </p:cNvPr>
          <p:cNvSpPr txBox="1"/>
          <p:nvPr/>
        </p:nvSpPr>
        <p:spPr>
          <a:xfrm>
            <a:off x="787080" y="28288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A46-96A5-143B-BFF2-40A1A23D9328}"/>
              </a:ext>
            </a:extLst>
          </p:cNvPr>
          <p:cNvSpPr txBox="1"/>
          <p:nvPr/>
        </p:nvSpPr>
        <p:spPr>
          <a:xfrm>
            <a:off x="732099" y="1515770"/>
            <a:ext cx="94536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Isolates client code from subsystem complexity.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Makes code easier to maintain and upgrade.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Facade can become too complex if it tries to cover too many functionalities.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Risk of "god object" syndrome if not carefully managed</a:t>
            </a:r>
          </a:p>
        </p:txBody>
      </p:sp>
    </p:spTree>
    <p:extLst>
      <p:ext uri="{BB962C8B-B14F-4D97-AF65-F5344CB8AC3E}">
        <p14:creationId xmlns:p14="http://schemas.microsoft.com/office/powerpoint/2010/main" val="31288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7D92-97B2-CFB9-9272-4B792EB4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the Facade Pattern</a:t>
            </a:r>
            <a:br>
              <a:rPr lang="en-GB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656C-7063-CDA6-A187-274714FCC7DE}"/>
              </a:ext>
            </a:extLst>
          </p:cNvPr>
          <p:cNvSpPr txBox="1"/>
          <p:nvPr/>
        </p:nvSpPr>
        <p:spPr>
          <a:xfrm>
            <a:off x="685801" y="1182231"/>
            <a:ext cx="9326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dealing with complex subsystems:</a:t>
            </a:r>
          </a:p>
          <a:p>
            <a:pPr marL="7429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Subsystems grow more complex over time, making it difficult for clients to interact with them.</a:t>
            </a:r>
          </a:p>
          <a:p>
            <a:pPr marL="7429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create a simpler interface:</a:t>
            </a:r>
          </a:p>
          <a:p>
            <a:pPr marL="7429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 only the most commonly used functionality.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organize subsystems into layers:</a:t>
            </a:r>
          </a:p>
          <a:p>
            <a:pPr marL="7429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facades for each layer and reduce interdependencies.</a:t>
            </a:r>
          </a:p>
        </p:txBody>
      </p:sp>
    </p:spTree>
    <p:extLst>
      <p:ext uri="{BB962C8B-B14F-4D97-AF65-F5344CB8AC3E}">
        <p14:creationId xmlns:p14="http://schemas.microsoft.com/office/powerpoint/2010/main" val="7642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B5229F60-FE00-4BC9-BCB5-371DC0F68A8A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2A7EC852-4522-42D4-A358-40564B0B749B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37CCE762-48B7-4C6F-8FF1-8D7BE138DCA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CC874611-34CA-4644-9384-CA08CCB9B62D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108B7798-7FD1-4C71-A70E-9F3C7AAC3680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052AD634-A146-4E33-9513-932068394CB4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7A4B7048-EE50-47ED-A65E-64E27B2945E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4A79DF5B-0FAB-4107-9CE2-8ECC16A91329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ED768918-8A29-4EDA-85CE-52055B09B32B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443A41E5-F883-4BF5-BD72-37D59C61ACD8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 PowerPoint Template-2024" id="{0BCA200D-FD36-4F3A-A024-B8838773951F}" vid="{B51E6AA1-5168-455A-8ACD-EF16D5BA83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a084d4-cf1b-4c86-ae92-4b697fc1b6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397DBF0B85143BC9F69C42A3A46D7" ma:contentTypeVersion="2" ma:contentTypeDescription="Create a new document." ma:contentTypeScope="" ma:versionID="d86a53a5033aa04acb71dba6a6f15b60">
  <xsd:schema xmlns:xsd="http://www.w3.org/2001/XMLSchema" xmlns:xs="http://www.w3.org/2001/XMLSchema" xmlns:p="http://schemas.microsoft.com/office/2006/metadata/properties" xmlns:ns3="26a084d4-cf1b-4c86-ae92-4b697fc1b652" targetNamespace="http://schemas.microsoft.com/office/2006/metadata/properties" ma:root="true" ma:fieldsID="a517f0e0df8b3bea56f2bad8d6f2eeea" ns3:_="">
    <xsd:import namespace="26a084d4-cf1b-4c86-ae92-4b697fc1b65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4d4-cf1b-4c86-ae92-4b697fc1b65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26a084d4-cf1b-4c86-ae92-4b697fc1b65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90DD63-3D0A-4EE5-95FA-DA10FDDB0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4d4-cf1b-4c86-ae92-4b697fc1b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DesignPatern</Template>
  <TotalTime>7</TotalTime>
  <Words>562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Calibri</vt:lpstr>
      <vt:lpstr>Courier New</vt:lpstr>
      <vt:lpstr>PT Sans</vt:lpstr>
      <vt:lpstr>Roboto Slab</vt:lpstr>
      <vt:lpstr>Times New Roman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Facade Design Pattern</vt:lpstr>
      <vt:lpstr>What is a Facade? </vt:lpstr>
      <vt:lpstr>Structure of the Facade Pattern</vt:lpstr>
      <vt:lpstr>Real-World Analogy: Phone Order</vt:lpstr>
      <vt:lpstr>PowerPoint Presentation</vt:lpstr>
      <vt:lpstr>Pros and Cons of Facade Pattern </vt:lpstr>
      <vt:lpstr>When to Use the Facade Pattern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Rutuja Yadav Patil</dc:creator>
  <cp:lastModifiedBy>Rutuja Yadav Patil</cp:lastModifiedBy>
  <cp:revision>1</cp:revision>
  <dcterms:created xsi:type="dcterms:W3CDTF">2024-12-11T05:44:59Z</dcterms:created>
  <dcterms:modified xsi:type="dcterms:W3CDTF">2024-12-11T05:51:59Z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0x010100BA2397DBF0B85143BC9F69C42A3A46D7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