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6"/>
  </p:notesMasterIdLst>
  <p:handoutMasterIdLst>
    <p:handoutMasterId r:id="rId27"/>
  </p:handoutMasterIdLst>
  <p:sldIdLst>
    <p:sldId id="664" r:id="rId15"/>
    <p:sldId id="665" r:id="rId16"/>
    <p:sldId id="780" r:id="rId17"/>
    <p:sldId id="667" r:id="rId18"/>
    <p:sldId id="784" r:id="rId19"/>
    <p:sldId id="785" r:id="rId20"/>
    <p:sldId id="781" r:id="rId21"/>
    <p:sldId id="782" r:id="rId22"/>
    <p:sldId id="783" r:id="rId23"/>
    <p:sldId id="681" r:id="rId24"/>
    <p:sldId id="6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19578"/>
    <a:srgbClr val="FDBD70"/>
    <a:srgbClr val="00B08E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4C23A-8FB7-479B-B523-FBC29B56BC74}" v="16" dt="2024-12-11T06:02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More" userId="8ad85cd1-83b6-4c60-b507-d34037b082bb" providerId="ADAL" clId="{8D44C23A-8FB7-479B-B523-FBC29B56BC74}"/>
    <pc:docChg chg="undo custSel addSld delSld modSld sldOrd">
      <pc:chgData name="Chetan More" userId="8ad85cd1-83b6-4c60-b507-d34037b082bb" providerId="ADAL" clId="{8D44C23A-8FB7-479B-B523-FBC29B56BC74}" dt="2024-12-11T06:02:18.758" v="592" actId="14100"/>
      <pc:docMkLst>
        <pc:docMk/>
      </pc:docMkLst>
      <pc:sldChg chg="addSp modSp mod ord modClrScheme chgLayout">
        <pc:chgData name="Chetan More" userId="8ad85cd1-83b6-4c60-b507-d34037b082bb" providerId="ADAL" clId="{8D44C23A-8FB7-479B-B523-FBC29B56BC74}" dt="2024-12-10T14:14:58.673" v="390" actId="5793"/>
        <pc:sldMkLst>
          <pc:docMk/>
          <pc:sldMk cId="2507232930" sldId="667"/>
        </pc:sldMkLst>
        <pc:spChg chg="mod">
          <ac:chgData name="Chetan More" userId="8ad85cd1-83b6-4c60-b507-d34037b082bb" providerId="ADAL" clId="{8D44C23A-8FB7-479B-B523-FBC29B56BC74}" dt="2024-12-10T14:14:30.647" v="383" actId="26606"/>
          <ac:spMkLst>
            <pc:docMk/>
            <pc:sldMk cId="2507232930" sldId="667"/>
            <ac:spMk id="10" creationId="{D3600EEA-E039-E604-796B-9D43D5AD1FF3}"/>
          </ac:spMkLst>
        </pc:spChg>
        <pc:spChg chg="mod ord">
          <ac:chgData name="Chetan More" userId="8ad85cd1-83b6-4c60-b507-d34037b082bb" providerId="ADAL" clId="{8D44C23A-8FB7-479B-B523-FBC29B56BC74}" dt="2024-12-10T14:14:58.673" v="390" actId="5793"/>
          <ac:spMkLst>
            <pc:docMk/>
            <pc:sldMk cId="2507232930" sldId="667"/>
            <ac:spMk id="11" creationId="{25E1CCFC-71D7-B532-E05E-2A40F7BAC2E3}"/>
          </ac:spMkLst>
        </pc:spChg>
        <pc:picChg chg="add mod">
          <ac:chgData name="Chetan More" userId="8ad85cd1-83b6-4c60-b507-d34037b082bb" providerId="ADAL" clId="{8D44C23A-8FB7-479B-B523-FBC29B56BC74}" dt="2024-12-10T14:14:30.647" v="383" actId="26606"/>
          <ac:picMkLst>
            <pc:docMk/>
            <pc:sldMk cId="2507232930" sldId="667"/>
            <ac:picMk id="2" creationId="{735DFDC8-3CB9-4D15-882F-B9264ABC5C91}"/>
          </ac:picMkLst>
        </pc:picChg>
      </pc:sldChg>
      <pc:sldChg chg="modSp del mod">
        <pc:chgData name="Chetan More" userId="8ad85cd1-83b6-4c60-b507-d34037b082bb" providerId="ADAL" clId="{8D44C23A-8FB7-479B-B523-FBC29B56BC74}" dt="2024-12-03T16:13:21.072" v="299" actId="47"/>
        <pc:sldMkLst>
          <pc:docMk/>
          <pc:sldMk cId="2890463469" sldId="677"/>
        </pc:sldMkLst>
        <pc:spChg chg="mod">
          <ac:chgData name="Chetan More" userId="8ad85cd1-83b6-4c60-b507-d34037b082bb" providerId="ADAL" clId="{8D44C23A-8FB7-479B-B523-FBC29B56BC74}" dt="2024-12-03T16:02:12.751" v="5" actId="122"/>
          <ac:spMkLst>
            <pc:docMk/>
            <pc:sldMk cId="2890463469" sldId="677"/>
            <ac:spMk id="2" creationId="{472F637F-78C9-734B-292C-7FAD5039EAD4}"/>
          </ac:spMkLst>
        </pc:spChg>
        <pc:spChg chg="mod">
          <ac:chgData name="Chetan More" userId="8ad85cd1-83b6-4c60-b507-d34037b082bb" providerId="ADAL" clId="{8D44C23A-8FB7-479B-B523-FBC29B56BC74}" dt="2024-12-03T16:05:27.040" v="235" actId="255"/>
          <ac:spMkLst>
            <pc:docMk/>
            <pc:sldMk cId="2890463469" sldId="677"/>
            <ac:spMk id="3" creationId="{01B17417-3611-4F69-C519-E10F2EB8C7AD}"/>
          </ac:spMkLst>
        </pc:spChg>
      </pc:sldChg>
      <pc:sldChg chg="modSp add del mod">
        <pc:chgData name="Chetan More" userId="8ad85cd1-83b6-4c60-b507-d34037b082bb" providerId="ADAL" clId="{8D44C23A-8FB7-479B-B523-FBC29B56BC74}" dt="2024-12-03T16:13:19.079" v="298" actId="47"/>
        <pc:sldMkLst>
          <pc:docMk/>
          <pc:sldMk cId="2322093306" sldId="679"/>
        </pc:sldMkLst>
        <pc:spChg chg="mod">
          <ac:chgData name="Chetan More" userId="8ad85cd1-83b6-4c60-b507-d34037b082bb" providerId="ADAL" clId="{8D44C23A-8FB7-479B-B523-FBC29B56BC74}" dt="2024-12-03T16:08:23.591" v="272" actId="20577"/>
          <ac:spMkLst>
            <pc:docMk/>
            <pc:sldMk cId="2322093306" sldId="679"/>
            <ac:spMk id="3" creationId="{A53F7BAE-38AA-C879-0E38-0F3E3FA42351}"/>
          </ac:spMkLst>
        </pc:spChg>
      </pc:sldChg>
      <pc:sldChg chg="del">
        <pc:chgData name="Chetan More" userId="8ad85cd1-83b6-4c60-b507-d34037b082bb" providerId="ADAL" clId="{8D44C23A-8FB7-479B-B523-FBC29B56BC74}" dt="2024-12-03T15:59:01.233" v="0" actId="47"/>
        <pc:sldMkLst>
          <pc:docMk/>
          <pc:sldMk cId="1774227295" sldId="683"/>
        </pc:sldMkLst>
      </pc:sldChg>
      <pc:sldChg chg="modSp new mod">
        <pc:chgData name="Chetan More" userId="8ad85cd1-83b6-4c60-b507-d34037b082bb" providerId="ADAL" clId="{8D44C23A-8FB7-479B-B523-FBC29B56BC74}" dt="2024-12-03T16:13:51.607" v="306" actId="122"/>
        <pc:sldMkLst>
          <pc:docMk/>
          <pc:sldMk cId="2036978393" sldId="781"/>
        </pc:sldMkLst>
        <pc:spChg chg="mod">
          <ac:chgData name="Chetan More" userId="8ad85cd1-83b6-4c60-b507-d34037b082bb" providerId="ADAL" clId="{8D44C23A-8FB7-479B-B523-FBC29B56BC74}" dt="2024-12-03T16:13:51.607" v="306" actId="122"/>
          <ac:spMkLst>
            <pc:docMk/>
            <pc:sldMk cId="2036978393" sldId="781"/>
            <ac:spMk id="2" creationId="{A10DB26D-995B-734E-5BCA-624DEE21667C}"/>
          </ac:spMkLst>
        </pc:spChg>
        <pc:spChg chg="mod">
          <ac:chgData name="Chetan More" userId="8ad85cd1-83b6-4c60-b507-d34037b082bb" providerId="ADAL" clId="{8D44C23A-8FB7-479B-B523-FBC29B56BC74}" dt="2024-12-03T16:12:25.791" v="290" actId="12"/>
          <ac:spMkLst>
            <pc:docMk/>
            <pc:sldMk cId="2036978393" sldId="781"/>
            <ac:spMk id="3" creationId="{B734A390-2657-FE7C-91CE-9370C8ECBFBC}"/>
          </ac:spMkLst>
        </pc:spChg>
        <pc:spChg chg="mod">
          <ac:chgData name="Chetan More" userId="8ad85cd1-83b6-4c60-b507-d34037b082bb" providerId="ADAL" clId="{8D44C23A-8FB7-479B-B523-FBC29B56BC74}" dt="2024-12-03T16:12:53.846" v="295" actId="14100"/>
          <ac:spMkLst>
            <pc:docMk/>
            <pc:sldMk cId="2036978393" sldId="781"/>
            <ac:spMk id="4" creationId="{9FD26812-BD75-9707-76D5-41E09E7EE616}"/>
          </ac:spMkLst>
        </pc:spChg>
      </pc:sldChg>
      <pc:sldChg chg="modSp new mod">
        <pc:chgData name="Chetan More" userId="8ad85cd1-83b6-4c60-b507-d34037b082bb" providerId="ADAL" clId="{8D44C23A-8FB7-479B-B523-FBC29B56BC74}" dt="2024-12-03T16:15:17.002" v="315" actId="27636"/>
        <pc:sldMkLst>
          <pc:docMk/>
          <pc:sldMk cId="538854854" sldId="782"/>
        </pc:sldMkLst>
        <pc:spChg chg="mod">
          <ac:chgData name="Chetan More" userId="8ad85cd1-83b6-4c60-b507-d34037b082bb" providerId="ADAL" clId="{8D44C23A-8FB7-479B-B523-FBC29B56BC74}" dt="2024-12-03T16:13:46.434" v="305" actId="122"/>
          <ac:spMkLst>
            <pc:docMk/>
            <pc:sldMk cId="538854854" sldId="782"/>
            <ac:spMk id="2" creationId="{45142BBF-B995-D372-B6C9-307F960FC473}"/>
          </ac:spMkLst>
        </pc:spChg>
        <pc:spChg chg="mod">
          <ac:chgData name="Chetan More" userId="8ad85cd1-83b6-4c60-b507-d34037b082bb" providerId="ADAL" clId="{8D44C23A-8FB7-479B-B523-FBC29B56BC74}" dt="2024-12-03T16:14:52.890" v="312" actId="12"/>
          <ac:spMkLst>
            <pc:docMk/>
            <pc:sldMk cId="538854854" sldId="782"/>
            <ac:spMk id="3" creationId="{1C65BA35-C84C-46F4-8DD8-828E77877EA8}"/>
          </ac:spMkLst>
        </pc:spChg>
        <pc:spChg chg="mod">
          <ac:chgData name="Chetan More" userId="8ad85cd1-83b6-4c60-b507-d34037b082bb" providerId="ADAL" clId="{8D44C23A-8FB7-479B-B523-FBC29B56BC74}" dt="2024-12-03T16:15:17.002" v="315" actId="27636"/>
          <ac:spMkLst>
            <pc:docMk/>
            <pc:sldMk cId="538854854" sldId="782"/>
            <ac:spMk id="4" creationId="{5A71BDB6-055B-3EB5-0C8E-63C984570F63}"/>
          </ac:spMkLst>
        </pc:spChg>
      </pc:sldChg>
      <pc:sldChg chg="modSp new mod">
        <pc:chgData name="Chetan More" userId="8ad85cd1-83b6-4c60-b507-d34037b082bb" providerId="ADAL" clId="{8D44C23A-8FB7-479B-B523-FBC29B56BC74}" dt="2024-12-03T16:16:13.202" v="324" actId="12"/>
        <pc:sldMkLst>
          <pc:docMk/>
          <pc:sldMk cId="1674183626" sldId="783"/>
        </pc:sldMkLst>
        <pc:spChg chg="mod">
          <ac:chgData name="Chetan More" userId="8ad85cd1-83b6-4c60-b507-d34037b082bb" providerId="ADAL" clId="{8D44C23A-8FB7-479B-B523-FBC29B56BC74}" dt="2024-12-03T16:15:51.076" v="321" actId="122"/>
          <ac:spMkLst>
            <pc:docMk/>
            <pc:sldMk cId="1674183626" sldId="783"/>
            <ac:spMk id="2" creationId="{8C0215DC-7479-F223-EFBD-248F624026B4}"/>
          </ac:spMkLst>
        </pc:spChg>
        <pc:spChg chg="mod">
          <ac:chgData name="Chetan More" userId="8ad85cd1-83b6-4c60-b507-d34037b082bb" providerId="ADAL" clId="{8D44C23A-8FB7-479B-B523-FBC29B56BC74}" dt="2024-12-03T16:16:13.202" v="324" actId="12"/>
          <ac:spMkLst>
            <pc:docMk/>
            <pc:sldMk cId="1674183626" sldId="783"/>
            <ac:spMk id="3" creationId="{EAF97480-E6F1-FF75-362B-B7DE3D71F3C3}"/>
          </ac:spMkLst>
        </pc:spChg>
      </pc:sldChg>
      <pc:sldChg chg="addSp delSp modSp new mod">
        <pc:chgData name="Chetan More" userId="8ad85cd1-83b6-4c60-b507-d34037b082bb" providerId="ADAL" clId="{8D44C23A-8FB7-479B-B523-FBC29B56BC74}" dt="2024-12-11T05:59:14.466" v="572" actId="122"/>
        <pc:sldMkLst>
          <pc:docMk/>
          <pc:sldMk cId="314735300" sldId="784"/>
        </pc:sldMkLst>
        <pc:spChg chg="add del mod">
          <ac:chgData name="Chetan More" userId="8ad85cd1-83b6-4c60-b507-d34037b082bb" providerId="ADAL" clId="{8D44C23A-8FB7-479B-B523-FBC29B56BC74}" dt="2024-12-11T05:59:14.466" v="572" actId="122"/>
          <ac:spMkLst>
            <pc:docMk/>
            <pc:sldMk cId="314735300" sldId="784"/>
            <ac:spMk id="2" creationId="{840D8480-5D5D-5CEF-4DF2-E3CC8806FE7E}"/>
          </ac:spMkLst>
        </pc:spChg>
        <pc:spChg chg="del">
          <ac:chgData name="Chetan More" userId="8ad85cd1-83b6-4c60-b507-d34037b082bb" providerId="ADAL" clId="{8D44C23A-8FB7-479B-B523-FBC29B56BC74}" dt="2024-12-11T05:49:07.574" v="394"/>
          <ac:spMkLst>
            <pc:docMk/>
            <pc:sldMk cId="314735300" sldId="784"/>
            <ac:spMk id="3" creationId="{197E6B81-5BE7-B6DF-B0B4-9FEDCAB7AEE7}"/>
          </ac:spMkLst>
        </pc:spChg>
        <pc:spChg chg="del">
          <ac:chgData name="Chetan More" userId="8ad85cd1-83b6-4c60-b507-d34037b082bb" providerId="ADAL" clId="{8D44C23A-8FB7-479B-B523-FBC29B56BC74}" dt="2024-12-11T05:48:19.098" v="393"/>
          <ac:spMkLst>
            <pc:docMk/>
            <pc:sldMk cId="314735300" sldId="784"/>
            <ac:spMk id="4" creationId="{90A60969-3170-768E-1A4B-2CEBA6633B1F}"/>
          </ac:spMkLst>
        </pc:spChg>
        <pc:spChg chg="add mod">
          <ac:chgData name="Chetan More" userId="8ad85cd1-83b6-4c60-b507-d34037b082bb" providerId="ADAL" clId="{8D44C23A-8FB7-479B-B523-FBC29B56BC74}" dt="2024-12-11T05:52:21.649" v="564" actId="113"/>
          <ac:spMkLst>
            <pc:docMk/>
            <pc:sldMk cId="314735300" sldId="784"/>
            <ac:spMk id="5" creationId="{9FF00220-4A7E-B56B-9CBF-BDBDB2F752BB}"/>
          </ac:spMkLst>
        </pc:spChg>
        <pc:spChg chg="add del">
          <ac:chgData name="Chetan More" userId="8ad85cd1-83b6-4c60-b507-d34037b082bb" providerId="ADAL" clId="{8D44C23A-8FB7-479B-B523-FBC29B56BC74}" dt="2024-12-11T05:49:23.638" v="396" actId="26606"/>
          <ac:spMkLst>
            <pc:docMk/>
            <pc:sldMk cId="314735300" sldId="784"/>
            <ac:spMk id="1031" creationId="{90E694C6-7E6A-A943-09EC-8DEC578135AB}"/>
          </ac:spMkLst>
        </pc:spChg>
        <pc:picChg chg="add mod">
          <ac:chgData name="Chetan More" userId="8ad85cd1-83b6-4c60-b507-d34037b082bb" providerId="ADAL" clId="{8D44C23A-8FB7-479B-B523-FBC29B56BC74}" dt="2024-12-11T05:49:23.638" v="396" actId="26606"/>
          <ac:picMkLst>
            <pc:docMk/>
            <pc:sldMk cId="314735300" sldId="784"/>
            <ac:picMk id="1026" creationId="{732E7F7F-DE55-C559-2147-CBEA0BCA9CC6}"/>
          </ac:picMkLst>
        </pc:picChg>
      </pc:sldChg>
      <pc:sldChg chg="addSp delSp modSp new del mod">
        <pc:chgData name="Chetan More" userId="8ad85cd1-83b6-4c60-b507-d34037b082bb" providerId="ADAL" clId="{8D44C23A-8FB7-479B-B523-FBC29B56BC74}" dt="2024-12-10T14:15:04.956" v="391" actId="47"/>
        <pc:sldMkLst>
          <pc:docMk/>
          <pc:sldMk cId="2882366621" sldId="784"/>
        </pc:sldMkLst>
        <pc:spChg chg="mod">
          <ac:chgData name="Chetan More" userId="8ad85cd1-83b6-4c60-b507-d34037b082bb" providerId="ADAL" clId="{8D44C23A-8FB7-479B-B523-FBC29B56BC74}" dt="2024-12-09T15:45:27.099" v="355" actId="122"/>
          <ac:spMkLst>
            <pc:docMk/>
            <pc:sldMk cId="2882366621" sldId="784"/>
            <ac:spMk id="2" creationId="{99EAC2A9-5A3F-DFCC-0C00-272B6EA8D362}"/>
          </ac:spMkLst>
        </pc:spChg>
        <pc:spChg chg="del">
          <ac:chgData name="Chetan More" userId="8ad85cd1-83b6-4c60-b507-d34037b082bb" providerId="ADAL" clId="{8D44C23A-8FB7-479B-B523-FBC29B56BC74}" dt="2024-12-09T15:44:07.441" v="326"/>
          <ac:spMkLst>
            <pc:docMk/>
            <pc:sldMk cId="2882366621" sldId="784"/>
            <ac:spMk id="3" creationId="{8990F175-4BB0-21C6-4300-40A7A6CFC25B}"/>
          </ac:spMkLst>
        </pc:spChg>
        <pc:picChg chg="add mod">
          <ac:chgData name="Chetan More" userId="8ad85cd1-83b6-4c60-b507-d34037b082bb" providerId="ADAL" clId="{8D44C23A-8FB7-479B-B523-FBC29B56BC74}" dt="2024-12-09T15:44:07.441" v="326"/>
          <ac:picMkLst>
            <pc:docMk/>
            <pc:sldMk cId="2882366621" sldId="784"/>
            <ac:picMk id="1026" creationId="{CF07C299-642F-E384-B3D3-27F3D072ADA4}"/>
          </ac:picMkLst>
        </pc:picChg>
      </pc:sldChg>
      <pc:sldChg chg="new del">
        <pc:chgData name="Chetan More" userId="8ad85cd1-83b6-4c60-b507-d34037b082bb" providerId="ADAL" clId="{8D44C23A-8FB7-479B-B523-FBC29B56BC74}" dt="2024-12-11T06:00:36.637" v="574" actId="47"/>
        <pc:sldMkLst>
          <pc:docMk/>
          <pc:sldMk cId="182649581" sldId="785"/>
        </pc:sldMkLst>
      </pc:sldChg>
      <pc:sldChg chg="add del">
        <pc:chgData name="Chetan More" userId="8ad85cd1-83b6-4c60-b507-d34037b082bb" providerId="ADAL" clId="{8D44C23A-8FB7-479B-B523-FBC29B56BC74}" dt="2024-12-10T14:13:43.277" v="377"/>
        <pc:sldMkLst>
          <pc:docMk/>
          <pc:sldMk cId="2229330482" sldId="785"/>
        </pc:sldMkLst>
      </pc:sldChg>
      <pc:sldChg chg="add del">
        <pc:chgData name="Chetan More" userId="8ad85cd1-83b6-4c60-b507-d34037b082bb" providerId="ADAL" clId="{8D44C23A-8FB7-479B-B523-FBC29B56BC74}" dt="2024-12-10T14:13:30.301" v="374"/>
        <pc:sldMkLst>
          <pc:docMk/>
          <pc:sldMk cId="2595145881" sldId="785"/>
        </pc:sldMkLst>
      </pc:sldChg>
      <pc:sldChg chg="addSp delSp modSp new mod">
        <pc:chgData name="Chetan More" userId="8ad85cd1-83b6-4c60-b507-d34037b082bb" providerId="ADAL" clId="{8D44C23A-8FB7-479B-B523-FBC29B56BC74}" dt="2024-12-11T06:02:18.758" v="592" actId="14100"/>
        <pc:sldMkLst>
          <pc:docMk/>
          <pc:sldMk cId="2741912677" sldId="785"/>
        </pc:sldMkLst>
        <pc:spChg chg="mod">
          <ac:chgData name="Chetan More" userId="8ad85cd1-83b6-4c60-b507-d34037b082bb" providerId="ADAL" clId="{8D44C23A-8FB7-479B-B523-FBC29B56BC74}" dt="2024-12-11T06:02:18.758" v="592" actId="14100"/>
          <ac:spMkLst>
            <pc:docMk/>
            <pc:sldMk cId="2741912677" sldId="785"/>
            <ac:spMk id="2" creationId="{F9271B3A-94EC-2131-6190-7C5CE99BA102}"/>
          </ac:spMkLst>
        </pc:spChg>
        <pc:spChg chg="del">
          <ac:chgData name="Chetan More" userId="8ad85cd1-83b6-4c60-b507-d34037b082bb" providerId="ADAL" clId="{8D44C23A-8FB7-479B-B523-FBC29B56BC74}" dt="2024-12-11T06:01:37.553" v="585"/>
          <ac:spMkLst>
            <pc:docMk/>
            <pc:sldMk cId="2741912677" sldId="785"/>
            <ac:spMk id="3" creationId="{ADDD7653-08BC-AB73-46EA-2C90E50E1BAB}"/>
          </ac:spMkLst>
        </pc:spChg>
        <pc:picChg chg="add mod">
          <ac:chgData name="Chetan More" userId="8ad85cd1-83b6-4c60-b507-d34037b082bb" providerId="ADAL" clId="{8D44C23A-8FB7-479B-B523-FBC29B56BC74}" dt="2024-12-11T06:02:05.262" v="590" actId="14100"/>
          <ac:picMkLst>
            <pc:docMk/>
            <pc:sldMk cId="2741912677" sldId="785"/>
            <ac:picMk id="2050" creationId="{CAA491CC-E989-24D8-023A-3190421DA8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8.svg"/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6C6E-2E5C-B5A5-AFC8-F817AF15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Benefits &amp; Real-World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7B4B-BFCB-2F90-1C45-34C7DBA834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8612" y="1290106"/>
            <a:ext cx="11534776" cy="455758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 err="1"/>
              <a:t>Benefits</a:t>
            </a:r>
            <a:endParaRPr lang="fr-FR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b="1" dirty="0"/>
              <a:t>Simplifies code</a:t>
            </a:r>
            <a:r>
              <a:rPr lang="fr-FR" sz="1800" dirty="0"/>
              <a:t>: </a:t>
            </a:r>
            <a:r>
              <a:rPr lang="fr-FR" sz="1800" dirty="0" err="1"/>
              <a:t>Removes</a:t>
            </a:r>
            <a:r>
              <a:rPr lang="fr-FR" sz="1800" dirty="0"/>
              <a:t> </a:t>
            </a:r>
            <a:r>
              <a:rPr lang="fr-FR" sz="1800" dirty="0" err="1"/>
              <a:t>complex</a:t>
            </a:r>
            <a:r>
              <a:rPr lang="fr-FR" sz="1800" dirty="0"/>
              <a:t> </a:t>
            </a:r>
            <a:r>
              <a:rPr lang="fr-FR" sz="1800" dirty="0" err="1"/>
              <a:t>conditional</a:t>
            </a:r>
            <a:r>
              <a:rPr lang="fr-FR" sz="1800" dirty="0"/>
              <a:t> </a:t>
            </a:r>
            <a:r>
              <a:rPr lang="fr-FR" sz="1800" dirty="0" err="1"/>
              <a:t>logic</a:t>
            </a:r>
            <a:r>
              <a:rPr lang="fr-FR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Improves flexibility</a:t>
            </a:r>
            <a:r>
              <a:rPr lang="en-GB" sz="1800" dirty="0"/>
              <a:t>: Each state can be changed independently.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Enhances maintainability</a:t>
            </a:r>
            <a:r>
              <a:rPr lang="en-GB" sz="1800" dirty="0"/>
              <a:t>: Adding new states does not require changes to existing states or context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Encapsulation of behaviours</a:t>
            </a:r>
            <a:r>
              <a:rPr lang="en-GB" sz="1800" dirty="0"/>
              <a:t>: States encapsulate specific behaviour, leading to better-organized code.</a:t>
            </a:r>
          </a:p>
          <a:p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Game development</a:t>
            </a:r>
            <a:r>
              <a:rPr lang="en-GB" sz="1800" dirty="0"/>
              <a:t>: Handling different states of a game character (Idle, Running, Jumping).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UI components</a:t>
            </a:r>
            <a:r>
              <a:rPr lang="en-GB" sz="1800" dirty="0"/>
              <a:t>: Managing UI states (e.g., Button – Enabled, Disabled, Hovered)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Workflow systems</a:t>
            </a:r>
            <a:r>
              <a:rPr lang="en-GB" sz="1800" dirty="0"/>
              <a:t>: Transitioning between different stages of a process (Order Received, Processing, Shipped).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5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D48B-7F45-CAA4-F784-6B0968E8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it is &amp; When to Use 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DCC82-BC6F-4A58-5882-5F1A2D6C38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8612" y="1290106"/>
            <a:ext cx="11534776" cy="45575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What it is ?</a:t>
            </a:r>
          </a:p>
          <a:p>
            <a:r>
              <a:rPr lang="en-GB" sz="1800" b="1" dirty="0"/>
              <a:t>Definition</a:t>
            </a:r>
            <a:r>
              <a:rPr lang="en-GB" sz="18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 behavioural design pattern that allows an object to alter its behaviour when its internal state changes. It makes an object appear to change its class.</a:t>
            </a:r>
          </a:p>
          <a:p>
            <a:r>
              <a:rPr lang="en-GB" sz="1800" b="1" dirty="0"/>
              <a:t>Purpose</a:t>
            </a:r>
            <a:r>
              <a:rPr lang="en-GB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To simplify managing different states of an object without complex conditionals.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Supports state transitions without modifying the context class each time.</a:t>
            </a:r>
          </a:p>
          <a:p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When To Use ?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Complex behaviour</a:t>
            </a:r>
            <a:r>
              <a:rPr lang="en-GB" sz="1800" dirty="0"/>
              <a:t>: When the behaviour of an object depends on its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Multiple states</a:t>
            </a:r>
            <a:r>
              <a:rPr lang="en-GB" sz="1800" dirty="0"/>
              <a:t>: When an object can exist in many states, and each state has specific </a:t>
            </a:r>
            <a:r>
              <a:rPr lang="en-GB" sz="1800" dirty="0" err="1"/>
              <a:t>behavior</a:t>
            </a:r>
            <a:r>
              <a:rPr lang="en-GB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Avoid conditionals</a:t>
            </a:r>
            <a:r>
              <a:rPr lang="en-GB" sz="1800" dirty="0"/>
              <a:t>: When complex conditional logic needs to be avoided in the context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GB"/>
              <a:t>Structure and Example</a:t>
            </a:r>
            <a:endParaRPr lang="en-IN"/>
          </a:p>
        </p:txBody>
      </p:sp>
      <p:pic>
        <p:nvPicPr>
          <p:cNvPr id="2" name="Picture 2" descr="State Design Pattern">
            <a:extLst>
              <a:ext uri="{FF2B5EF4-FFF2-40B4-BE49-F238E27FC236}">
                <a16:creationId xmlns:a16="http://schemas.microsoft.com/office/drawing/2014/main" id="{735DFDC8-3CB9-4D15-882F-B9264ABC5C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477" y="2877805"/>
            <a:ext cx="4106755" cy="2566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E1CCFC-71D7-B532-E05E-2A40F7BAC2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b="1" dirty="0"/>
              <a:t>Structure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Context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/>
              <a:t>Maintains a Reference to the current State.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Delegates the behaviour to the current state.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State Interface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Defines common method for Concrete States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Concrete States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Implement state-specific behaviour and transitions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b="1" dirty="0"/>
              <a:t>Example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Scenario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A traffic light system with 3 states: Green, Yellow, and Red.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State Transition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Green -&gt; Yellow -&gt; Red -&gt; Green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State Behaviour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Each state has specific behaviour and triggers a transition to the next state.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8480-5D5D-5CEF-4DF2-E3CC8806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Problem</a:t>
            </a:r>
            <a:endParaRPr lang="en-IN" dirty="0"/>
          </a:p>
        </p:txBody>
      </p:sp>
      <p:pic>
        <p:nvPicPr>
          <p:cNvPr id="1026" name="Picture 2" descr="Possible states of a document object">
            <a:extLst>
              <a:ext uri="{FF2B5EF4-FFF2-40B4-BE49-F238E27FC236}">
                <a16:creationId xmlns:a16="http://schemas.microsoft.com/office/drawing/2014/main" id="{732E7F7F-DE55-C559-2147-CBEA0BCA9CC6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44" y="996156"/>
            <a:ext cx="533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FF00220-4A7E-B56B-9CBF-BDBDB2F75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477" y="2945450"/>
            <a:ext cx="4099608" cy="2431435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Draft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, it moves the document to moderation.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Moderation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, it makes the document public, but only if the current user is an administrator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Published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, it doesn’t do anything at all.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Sans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1B3A-94EC-2131-6190-7C5CE99B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24" y="2799951"/>
            <a:ext cx="3394954" cy="901086"/>
          </a:xfrm>
        </p:spPr>
        <p:txBody>
          <a:bodyPr/>
          <a:lstStyle/>
          <a:p>
            <a:pPr algn="ctr"/>
            <a:r>
              <a:rPr lang="en-GB" dirty="0"/>
              <a:t>Solution</a:t>
            </a:r>
            <a:endParaRPr lang="en-IN" dirty="0"/>
          </a:p>
        </p:txBody>
      </p:sp>
      <p:pic>
        <p:nvPicPr>
          <p:cNvPr id="2050" name="Picture 2" descr="Document delegates the work to a state object">
            <a:extLst>
              <a:ext uri="{FF2B5EF4-FFF2-40B4-BE49-F238E27FC236}">
                <a16:creationId xmlns:a16="http://schemas.microsoft.com/office/drawing/2014/main" id="{CAA491CC-E989-24D8-023A-3190421DA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66" y="924128"/>
            <a:ext cx="5717753" cy="47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B26D-995B-734E-5BCA-624DEE2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A390-2657-FE7C-91CE-9370C8EC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5063753" cy="3450807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State Interface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interface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ITrafficLightState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void Change(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TrafficLight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context);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26812-BD75-9707-76D5-41E09E7EE6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72783" y="334505"/>
            <a:ext cx="5890605" cy="5513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 Concrete States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GreenState</a:t>
            </a:r>
            <a:r>
              <a:rPr lang="en-IN" dirty="0"/>
              <a:t> : </a:t>
            </a:r>
            <a:r>
              <a:rPr lang="en-IN" dirty="0" err="1"/>
              <a:t>ITrafficLightState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void Change(</a:t>
            </a:r>
            <a:r>
              <a:rPr lang="en-IN" dirty="0" err="1"/>
              <a:t>TrafficLight</a:t>
            </a:r>
            <a:r>
              <a:rPr lang="en-IN" dirty="0"/>
              <a:t> context)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("Traffic light is green.");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context.SetState</a:t>
            </a:r>
            <a:r>
              <a:rPr lang="en-IN" dirty="0"/>
              <a:t>(new </a:t>
            </a:r>
            <a:r>
              <a:rPr lang="en-IN" dirty="0" err="1"/>
              <a:t>YellowState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YellowState</a:t>
            </a:r>
            <a:r>
              <a:rPr lang="en-IN" dirty="0"/>
              <a:t> : </a:t>
            </a:r>
            <a:r>
              <a:rPr lang="en-IN" dirty="0" err="1"/>
              <a:t>ITrafficLightState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void Change(</a:t>
            </a:r>
            <a:r>
              <a:rPr lang="en-IN" dirty="0" err="1"/>
              <a:t>TrafficLight</a:t>
            </a:r>
            <a:r>
              <a:rPr lang="en-IN" dirty="0"/>
              <a:t> context)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("Traffic light is yellow.");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context.SetState</a:t>
            </a:r>
            <a:r>
              <a:rPr lang="en-IN" dirty="0"/>
              <a:t>(new RedState());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2BBF-B995-D372-B6C9-307F960F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BA35-C84C-46F4-8DD8-828E7787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877821" cy="345080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public class RedState : </a:t>
            </a:r>
            <a:r>
              <a:rPr lang="en-IN" dirty="0" err="1">
                <a:solidFill>
                  <a:srgbClr val="000000"/>
                </a:solidFill>
              </a:rPr>
              <a:t>ITrafficLightState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    public void Change(</a:t>
            </a:r>
            <a:r>
              <a:rPr lang="en-IN" dirty="0" err="1">
                <a:solidFill>
                  <a:srgbClr val="000000"/>
                </a:solidFill>
              </a:rPr>
              <a:t>TrafficLight</a:t>
            </a:r>
            <a:r>
              <a:rPr lang="en-IN" dirty="0">
                <a:solidFill>
                  <a:srgbClr val="000000"/>
                </a:solidFill>
              </a:rPr>
              <a:t> context)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        </a:t>
            </a:r>
            <a:r>
              <a:rPr lang="en-IN" dirty="0" err="1">
                <a:solidFill>
                  <a:srgbClr val="000000"/>
                </a:solidFill>
              </a:rPr>
              <a:t>Console.WriteLine</a:t>
            </a:r>
            <a:r>
              <a:rPr lang="en-IN" dirty="0">
                <a:solidFill>
                  <a:srgbClr val="000000"/>
                </a:solidFill>
              </a:rPr>
              <a:t>("Traffic light is red.");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        </a:t>
            </a:r>
            <a:r>
              <a:rPr lang="en-IN" dirty="0" err="1">
                <a:solidFill>
                  <a:srgbClr val="000000"/>
                </a:solidFill>
              </a:rPr>
              <a:t>context.SetState</a:t>
            </a:r>
            <a:r>
              <a:rPr lang="en-IN" dirty="0">
                <a:solidFill>
                  <a:srgbClr val="000000"/>
                </a:solidFill>
              </a:rPr>
              <a:t>(new </a:t>
            </a:r>
            <a:r>
              <a:rPr lang="en-IN" dirty="0" err="1">
                <a:solidFill>
                  <a:srgbClr val="000000"/>
                </a:solidFill>
              </a:rPr>
              <a:t>GreenState</a:t>
            </a:r>
            <a:r>
              <a:rPr lang="en-IN" dirty="0">
                <a:solidFill>
                  <a:srgbClr val="00000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1BDB6-055B-3EB5-0C8E-63C984570F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03524" y="334505"/>
            <a:ext cx="5559864" cy="55131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 Context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TrafficLight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private </a:t>
            </a:r>
            <a:r>
              <a:rPr lang="en-IN" dirty="0" err="1"/>
              <a:t>ITrafficLightState</a:t>
            </a:r>
            <a:r>
              <a:rPr lang="en-IN" dirty="0"/>
              <a:t> _</a:t>
            </a:r>
            <a:r>
              <a:rPr lang="en-IN" dirty="0" err="1"/>
              <a:t>currentState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</a:t>
            </a:r>
            <a:r>
              <a:rPr lang="en-IN" dirty="0" err="1"/>
              <a:t>TrafficLight</a:t>
            </a:r>
            <a:r>
              <a:rPr lang="en-IN" dirty="0"/>
              <a:t>(</a:t>
            </a:r>
            <a:r>
              <a:rPr lang="en-IN" dirty="0" err="1"/>
              <a:t>ITrafficLightState</a:t>
            </a:r>
            <a:r>
              <a:rPr lang="en-IN" dirty="0"/>
              <a:t> </a:t>
            </a:r>
            <a:r>
              <a:rPr lang="en-IN" dirty="0" err="1"/>
              <a:t>initialState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_</a:t>
            </a:r>
            <a:r>
              <a:rPr lang="en-IN" dirty="0" err="1"/>
              <a:t>currentState</a:t>
            </a:r>
            <a:r>
              <a:rPr lang="en-IN" dirty="0"/>
              <a:t> = </a:t>
            </a:r>
            <a:r>
              <a:rPr lang="en-IN" dirty="0" err="1"/>
              <a:t>initialState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void </a:t>
            </a:r>
            <a:r>
              <a:rPr lang="en-IN" dirty="0" err="1"/>
              <a:t>SetState</a:t>
            </a:r>
            <a:r>
              <a:rPr lang="en-IN" dirty="0"/>
              <a:t>(</a:t>
            </a:r>
            <a:r>
              <a:rPr lang="en-IN" dirty="0" err="1"/>
              <a:t>ITrafficLightState</a:t>
            </a:r>
            <a:r>
              <a:rPr lang="en-IN" dirty="0"/>
              <a:t> </a:t>
            </a:r>
            <a:r>
              <a:rPr lang="en-IN" dirty="0" err="1"/>
              <a:t>newState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_</a:t>
            </a:r>
            <a:r>
              <a:rPr lang="en-IN" dirty="0" err="1"/>
              <a:t>currentState</a:t>
            </a:r>
            <a:r>
              <a:rPr lang="en-IN" dirty="0"/>
              <a:t> = </a:t>
            </a:r>
            <a:r>
              <a:rPr lang="en-IN" dirty="0" err="1"/>
              <a:t>newState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void </a:t>
            </a:r>
            <a:r>
              <a:rPr lang="en-IN" dirty="0" err="1"/>
              <a:t>ChangeLight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_</a:t>
            </a:r>
            <a:r>
              <a:rPr lang="en-IN" dirty="0" err="1"/>
              <a:t>currentState.Change</a:t>
            </a:r>
            <a:r>
              <a:rPr lang="en-IN" dirty="0"/>
              <a:t>(this);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8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15DC-7479-F223-EFBD-248F6240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7480-E6F1-FF75-362B-B7DE3D71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// Usage</a:t>
            </a:r>
          </a:p>
          <a:p>
            <a:pPr marL="0" indent="0">
              <a:buNone/>
            </a:pPr>
            <a:r>
              <a:rPr lang="en-IN" dirty="0"/>
              <a:t>public class Program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static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TrafficLight</a:t>
            </a:r>
            <a:r>
              <a:rPr lang="en-IN" dirty="0"/>
              <a:t> light = new </a:t>
            </a:r>
            <a:r>
              <a:rPr lang="en-IN" dirty="0" err="1"/>
              <a:t>TrafficLight</a:t>
            </a:r>
            <a:r>
              <a:rPr lang="en-IN" dirty="0"/>
              <a:t>(new </a:t>
            </a:r>
            <a:r>
              <a:rPr lang="en-IN" dirty="0" err="1"/>
              <a:t>GreenState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// Simulating traffic light changes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light.ChangeLight</a:t>
            </a:r>
            <a:r>
              <a:rPr lang="en-IN" dirty="0"/>
              <a:t>(); // Green -&gt; Yellow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light.ChangeLight</a:t>
            </a:r>
            <a:r>
              <a:rPr lang="en-IN" dirty="0"/>
              <a:t>(); // Yellow -&gt; Red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light.ChangeLight</a:t>
            </a:r>
            <a:r>
              <a:rPr lang="en-IN" dirty="0"/>
              <a:t>(); // Red -&gt; Green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a084d4-cf1b-4c86-ae92-4b697fc1b6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397DBF0B85143BC9F69C42A3A46D7" ma:contentTypeVersion="10" ma:contentTypeDescription="Create a new document." ma:contentTypeScope="" ma:versionID="4802aec5c3521d2f8a1fa582ad92fae8">
  <xsd:schema xmlns:xsd="http://www.w3.org/2001/XMLSchema" xmlns:xs="http://www.w3.org/2001/XMLSchema" xmlns:p="http://schemas.microsoft.com/office/2006/metadata/properties" xmlns:ns3="26a084d4-cf1b-4c86-ae92-4b697fc1b652" targetNamespace="http://schemas.microsoft.com/office/2006/metadata/properties" ma:root="true" ma:fieldsID="ea6742d3b8f23ed335cdaf0c22099b5a" ns3:_="">
    <xsd:import namespace="26a084d4-cf1b-4c86-ae92-4b697fc1b65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4d4-cf1b-4c86-ae92-4b697fc1b65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45A13-B5D3-4572-A539-F7864BA665FD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26a084d4-cf1b-4c86-ae92-4b697fc1b6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F85635-C381-4878-80B7-8C2200FE5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4d4-cf1b-4c86-ae92-4b697fc1b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665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Aptos</vt:lpstr>
      <vt:lpstr>Arial</vt:lpstr>
      <vt:lpstr>Calibri</vt:lpstr>
      <vt:lpstr>Courier New</vt:lpstr>
      <vt:lpstr>PT Sans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Design Pattern </vt:lpstr>
      <vt:lpstr>STATE Design Pattern</vt:lpstr>
      <vt:lpstr>What it is &amp; When to Use ?</vt:lpstr>
      <vt:lpstr>Structure and Example</vt:lpstr>
      <vt:lpstr>Problem</vt:lpstr>
      <vt:lpstr>Solution</vt:lpstr>
      <vt:lpstr>Code</vt:lpstr>
      <vt:lpstr>Code</vt:lpstr>
      <vt:lpstr>Code</vt:lpstr>
      <vt:lpstr>Benefits &amp; Real-World 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 Raskar</dc:creator>
  <cp:lastModifiedBy>Chetan More</cp:lastModifiedBy>
  <cp:revision>6</cp:revision>
  <dcterms:created xsi:type="dcterms:W3CDTF">2023-05-23T13:26:39Z</dcterms:created>
  <dcterms:modified xsi:type="dcterms:W3CDTF">2024-12-11T06:02:23Z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0x010100BA2397DBF0B85143BC9F69C42A3A46D7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