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7.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8.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9.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0.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4" r:id="rId4"/>
    <p:sldMasterId id="2147485209" r:id="rId5"/>
    <p:sldMasterId id="2147484744" r:id="rId6"/>
    <p:sldMasterId id="2147485159" r:id="rId7"/>
    <p:sldMasterId id="2147485165" r:id="rId8"/>
    <p:sldMasterId id="2147485171" r:id="rId9"/>
    <p:sldMasterId id="2147485177" r:id="rId10"/>
    <p:sldMasterId id="2147485183" r:id="rId11"/>
    <p:sldMasterId id="2147485189" r:id="rId12"/>
    <p:sldMasterId id="2147485195" r:id="rId13"/>
    <p:sldMasterId id="2147485201" r:id="rId14"/>
  </p:sldMasterIdLst>
  <p:notesMasterIdLst>
    <p:notesMasterId r:id="rId22"/>
  </p:notesMasterIdLst>
  <p:handoutMasterIdLst>
    <p:handoutMasterId r:id="rId23"/>
  </p:handoutMasterIdLst>
  <p:sldIdLst>
    <p:sldId id="664" r:id="rId15"/>
    <p:sldId id="665" r:id="rId16"/>
    <p:sldId id="780" r:id="rId17"/>
    <p:sldId id="667" r:id="rId18"/>
    <p:sldId id="669" r:id="rId19"/>
    <p:sldId id="671" r:id="rId20"/>
    <p:sldId id="6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663" userDrawn="1">
          <p15:clr>
            <a:srgbClr val="A4A3A4"/>
          </p15:clr>
        </p15:guide>
        <p15:guide id="4" orient="horz" pos="3725" userDrawn="1">
          <p15:clr>
            <a:srgbClr val="A4A3A4"/>
          </p15:clr>
        </p15:guide>
        <p15:guide id="5" pos="194" userDrawn="1">
          <p15:clr>
            <a:srgbClr val="A4A3A4"/>
          </p15:clr>
        </p15:guide>
        <p15:guide id="6" pos="7476" userDrawn="1">
          <p15:clr>
            <a:srgbClr val="A4A3A4"/>
          </p15:clr>
        </p15:guide>
        <p15:guide id="8" pos="57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4ACAF2-67EC-8E1E-E7E6-73D6B19F0031}" name="Murtuza Vaid" initials="MV" userId="S::murtuzavaid@simplifyhealthcare.com::3750933a-2fd2-4f7b-960d-4616503659a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DBD70"/>
    <a:srgbClr val="00B08E"/>
    <a:srgbClr val="119578"/>
    <a:srgbClr val="013668"/>
    <a:srgbClr val="F5F5F5"/>
    <a:srgbClr val="53B562"/>
    <a:srgbClr val="2F98C6"/>
    <a:srgbClr val="00B2B0"/>
    <a:srgbClr val="F8D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F20AC-6AC5-F79A-987C-BA549CBB26F8}" v="20" dt="2024-12-10T18:11:26.542"/>
    <p1510:client id="{B8A65087-3D7D-968C-E52E-9D9A9D799302}" v="1601" dt="2024-12-10T20:01:38.4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3" autoAdjust="0"/>
    <p:restoredTop sz="94660"/>
  </p:normalViewPr>
  <p:slideViewPr>
    <p:cSldViewPr snapToGrid="0">
      <p:cViewPr varScale="1">
        <p:scale>
          <a:sx n="79" d="100"/>
          <a:sy n="79" d="100"/>
        </p:scale>
        <p:origin x="696" y="72"/>
      </p:cViewPr>
      <p:guideLst>
        <p:guide orient="horz" pos="2160"/>
        <p:guide pos="3840"/>
        <p:guide orient="horz" pos="663"/>
        <p:guide orient="horz" pos="3725"/>
        <p:guide pos="194"/>
        <p:guide pos="7476"/>
        <p:guide pos="5760"/>
      </p:guideLst>
    </p:cSldViewPr>
  </p:slideViewPr>
  <p:notesTextViewPr>
    <p:cViewPr>
      <p:scale>
        <a:sx n="1" d="1"/>
        <a:sy n="1" d="1"/>
      </p:scale>
      <p:origin x="0" y="0"/>
    </p:cViewPr>
  </p:notesTextViewPr>
  <p:notesViewPr>
    <p:cSldViewPr snapToGrid="0">
      <p:cViewPr>
        <p:scale>
          <a:sx n="1" d="2"/>
          <a:sy n="1" d="2"/>
        </p:scale>
        <p:origin x="3480" y="48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7.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Master" Target="slideMasters/slideMaster7.xml"/><Relationship Id="rId19"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Valvi" userId="S::yash.valvi@simplifyhealthcare.com::95703c5d-7f94-472b-9da7-56b6b8d6018a" providerId="AD" clId="Web-{B8A65087-3D7D-968C-E52E-9D9A9D799302}"/>
    <pc:docChg chg="delSld modSld">
      <pc:chgData name="Yash Valvi" userId="S::yash.valvi@simplifyhealthcare.com::95703c5d-7f94-472b-9da7-56b6b8d6018a" providerId="AD" clId="Web-{B8A65087-3D7D-968C-E52E-9D9A9D799302}" dt="2024-12-10T20:01:38.433" v="1635" actId="20577"/>
      <pc:docMkLst>
        <pc:docMk/>
      </pc:docMkLst>
      <pc:sldChg chg="modSp">
        <pc:chgData name="Yash Valvi" userId="S::yash.valvi@simplifyhealthcare.com::95703c5d-7f94-472b-9da7-56b6b8d6018a" providerId="AD" clId="Web-{B8A65087-3D7D-968C-E52E-9D9A9D799302}" dt="2024-12-10T18:48:33.704" v="531" actId="20577"/>
        <pc:sldMkLst>
          <pc:docMk/>
          <pc:sldMk cId="3091439101" sldId="665"/>
        </pc:sldMkLst>
        <pc:spChg chg="mod">
          <ac:chgData name="Yash Valvi" userId="S::yash.valvi@simplifyhealthcare.com::95703c5d-7f94-472b-9da7-56b6b8d6018a" providerId="AD" clId="Web-{B8A65087-3D7D-968C-E52E-9D9A9D799302}" dt="2024-12-10T18:48:33.704" v="531" actId="20577"/>
          <ac:spMkLst>
            <pc:docMk/>
            <pc:sldMk cId="3091439101" sldId="665"/>
            <ac:spMk id="2" creationId="{B60AD48B-7F45-CAA4-F784-6B0968E8996A}"/>
          </ac:spMkLst>
        </pc:spChg>
        <pc:spChg chg="mod">
          <ac:chgData name="Yash Valvi" userId="S::yash.valvi@simplifyhealthcare.com::95703c5d-7f94-472b-9da7-56b6b8d6018a" providerId="AD" clId="Web-{B8A65087-3D7D-968C-E52E-9D9A9D799302}" dt="2024-12-10T18:36:24.341" v="381" actId="14100"/>
          <ac:spMkLst>
            <pc:docMk/>
            <pc:sldMk cId="3091439101" sldId="665"/>
            <ac:spMk id="4" creationId="{9FBFAFC8-B20B-394A-3D14-71797514B107}"/>
          </ac:spMkLst>
        </pc:spChg>
      </pc:sldChg>
      <pc:sldChg chg="addSp delSp modSp">
        <pc:chgData name="Yash Valvi" userId="S::yash.valvi@simplifyhealthcare.com::95703c5d-7f94-472b-9da7-56b6b8d6018a" providerId="AD" clId="Web-{B8A65087-3D7D-968C-E52E-9D9A9D799302}" dt="2024-12-10T19:42:15.006" v="1172"/>
        <pc:sldMkLst>
          <pc:docMk/>
          <pc:sldMk cId="2507232930" sldId="667"/>
        </pc:sldMkLst>
        <pc:spChg chg="mod">
          <ac:chgData name="Yash Valvi" userId="S::yash.valvi@simplifyhealthcare.com::95703c5d-7f94-472b-9da7-56b6b8d6018a" providerId="AD" clId="Web-{B8A65087-3D7D-968C-E52E-9D9A9D799302}" dt="2024-12-10T19:41:09.316" v="1165" actId="20577"/>
          <ac:spMkLst>
            <pc:docMk/>
            <pc:sldMk cId="2507232930" sldId="667"/>
            <ac:spMk id="11" creationId="{25E1CCFC-71D7-B532-E05E-2A40F7BAC2E3}"/>
          </ac:spMkLst>
        </pc:spChg>
        <pc:picChg chg="del">
          <ac:chgData name="Yash Valvi" userId="S::yash.valvi@simplifyhealthcare.com::95703c5d-7f94-472b-9da7-56b6b8d6018a" providerId="AD" clId="Web-{B8A65087-3D7D-968C-E52E-9D9A9D799302}" dt="2024-12-10T19:41:47.036" v="1166"/>
          <ac:picMkLst>
            <pc:docMk/>
            <pc:sldMk cId="2507232930" sldId="667"/>
            <ac:picMk id="2" creationId="{F4F233E7-BE0F-01D7-38BF-4AD94104E215}"/>
          </ac:picMkLst>
        </pc:picChg>
        <pc:picChg chg="del">
          <ac:chgData name="Yash Valvi" userId="S::yash.valvi@simplifyhealthcare.com::95703c5d-7f94-472b-9da7-56b6b8d6018a" providerId="AD" clId="Web-{B8A65087-3D7D-968C-E52E-9D9A9D799302}" dt="2024-12-10T19:41:48.177" v="1167"/>
          <ac:picMkLst>
            <pc:docMk/>
            <pc:sldMk cId="2507232930" sldId="667"/>
            <ac:picMk id="3" creationId="{C170951E-5281-8D93-B2CB-CF1C6504F24E}"/>
          </ac:picMkLst>
        </pc:picChg>
        <pc:picChg chg="add mod">
          <ac:chgData name="Yash Valvi" userId="S::yash.valvi@simplifyhealthcare.com::95703c5d-7f94-472b-9da7-56b6b8d6018a" providerId="AD" clId="Web-{B8A65087-3D7D-968C-E52E-9D9A9D799302}" dt="2024-12-10T19:42:15.006" v="1172"/>
          <ac:picMkLst>
            <pc:docMk/>
            <pc:sldMk cId="2507232930" sldId="667"/>
            <ac:picMk id="4" creationId="{5EA7A341-778E-9966-B004-1862DDF68661}"/>
          </ac:picMkLst>
        </pc:picChg>
      </pc:sldChg>
      <pc:sldChg chg="addSp delSp modSp">
        <pc:chgData name="Yash Valvi" userId="S::yash.valvi@simplifyhealthcare.com::95703c5d-7f94-472b-9da7-56b6b8d6018a" providerId="AD" clId="Web-{B8A65087-3D7D-968C-E52E-9D9A9D799302}" dt="2024-12-10T19:50:35.050" v="1392" actId="20577"/>
        <pc:sldMkLst>
          <pc:docMk/>
          <pc:sldMk cId="1224879603" sldId="669"/>
        </pc:sldMkLst>
        <pc:spChg chg="mod">
          <ac:chgData name="Yash Valvi" userId="S::yash.valvi@simplifyhealthcare.com::95703c5d-7f94-472b-9da7-56b6b8d6018a" providerId="AD" clId="Web-{B8A65087-3D7D-968C-E52E-9D9A9D799302}" dt="2024-12-10T19:38:21.265" v="992" actId="20577"/>
          <ac:spMkLst>
            <pc:docMk/>
            <pc:sldMk cId="1224879603" sldId="669"/>
            <ac:spMk id="3" creationId="{A7B209C5-5E4C-0401-7B26-7AD74B5BFA32}"/>
          </ac:spMkLst>
        </pc:spChg>
        <pc:spChg chg="mod">
          <ac:chgData name="Yash Valvi" userId="S::yash.valvi@simplifyhealthcare.com::95703c5d-7f94-472b-9da7-56b6b8d6018a" providerId="AD" clId="Web-{B8A65087-3D7D-968C-E52E-9D9A9D799302}" dt="2024-12-10T19:50:35.050" v="1392" actId="20577"/>
          <ac:spMkLst>
            <pc:docMk/>
            <pc:sldMk cId="1224879603" sldId="669"/>
            <ac:spMk id="4" creationId="{FF03A442-F14B-1B11-1297-90C770B867A9}"/>
          </ac:spMkLst>
        </pc:spChg>
        <pc:picChg chg="del">
          <ac:chgData name="Yash Valvi" userId="S::yash.valvi@simplifyhealthcare.com::95703c5d-7f94-472b-9da7-56b6b8d6018a" providerId="AD" clId="Web-{B8A65087-3D7D-968C-E52E-9D9A9D799302}" dt="2024-12-10T19:43:28.226" v="1173"/>
          <ac:picMkLst>
            <pc:docMk/>
            <pc:sldMk cId="1224879603" sldId="669"/>
            <ac:picMk id="2" creationId="{41D6DC84-AE23-0BFD-CAC4-D1564EDE24CA}"/>
          </ac:picMkLst>
        </pc:picChg>
        <pc:picChg chg="add mod">
          <ac:chgData name="Yash Valvi" userId="S::yash.valvi@simplifyhealthcare.com::95703c5d-7f94-472b-9da7-56b6b8d6018a" providerId="AD" clId="Web-{B8A65087-3D7D-968C-E52E-9D9A9D799302}" dt="2024-12-10T19:44:15.259" v="1179"/>
          <ac:picMkLst>
            <pc:docMk/>
            <pc:sldMk cId="1224879603" sldId="669"/>
            <ac:picMk id="5" creationId="{7A45C668-635D-720A-B682-0F912770350D}"/>
          </ac:picMkLst>
        </pc:picChg>
      </pc:sldChg>
      <pc:sldChg chg="modSp">
        <pc:chgData name="Yash Valvi" userId="S::yash.valvi@simplifyhealthcare.com::95703c5d-7f94-472b-9da7-56b6b8d6018a" providerId="AD" clId="Web-{B8A65087-3D7D-968C-E52E-9D9A9D799302}" dt="2024-12-10T20:01:38.433" v="1635" actId="20577"/>
        <pc:sldMkLst>
          <pc:docMk/>
          <pc:sldMk cId="2196177398" sldId="671"/>
        </pc:sldMkLst>
        <pc:spChg chg="mod">
          <ac:chgData name="Yash Valvi" userId="S::yash.valvi@simplifyhealthcare.com::95703c5d-7f94-472b-9da7-56b6b8d6018a" providerId="AD" clId="Web-{B8A65087-3D7D-968C-E52E-9D9A9D799302}" dt="2024-12-10T19:53:06.210" v="1398" actId="20577"/>
          <ac:spMkLst>
            <pc:docMk/>
            <pc:sldMk cId="2196177398" sldId="671"/>
            <ac:spMk id="2" creationId="{79FD3996-2568-A8F5-FA21-F1B2C207B64D}"/>
          </ac:spMkLst>
        </pc:spChg>
        <pc:spChg chg="mod">
          <ac:chgData name="Yash Valvi" userId="S::yash.valvi@simplifyhealthcare.com::95703c5d-7f94-472b-9da7-56b6b8d6018a" providerId="AD" clId="Web-{B8A65087-3D7D-968C-E52E-9D9A9D799302}" dt="2024-12-10T20:01:38.433" v="1635" actId="20577"/>
          <ac:spMkLst>
            <pc:docMk/>
            <pc:sldMk cId="2196177398" sldId="671"/>
            <ac:spMk id="3" creationId="{888A0562-DF0B-1DB3-831B-717955886624}"/>
          </ac:spMkLst>
        </pc:spChg>
      </pc:sldChg>
      <pc:sldChg chg="del">
        <pc:chgData name="Yash Valvi" userId="S::yash.valvi@simplifyhealthcare.com::95703c5d-7f94-472b-9da7-56b6b8d6018a" providerId="AD" clId="Web-{B8A65087-3D7D-968C-E52E-9D9A9D799302}" dt="2024-12-10T19:52:44.788" v="1393"/>
        <pc:sldMkLst>
          <pc:docMk/>
          <pc:sldMk cId="2814950262" sldId="673"/>
        </pc:sldMkLst>
      </pc:sldChg>
      <pc:sldChg chg="addSp delSp modSp">
        <pc:chgData name="Yash Valvi" userId="S::yash.valvi@simplifyhealthcare.com::95703c5d-7f94-472b-9da7-56b6b8d6018a" providerId="AD" clId="Web-{B8A65087-3D7D-968C-E52E-9D9A9D799302}" dt="2024-12-10T19:36:44.434" v="986"/>
        <pc:sldMkLst>
          <pc:docMk/>
          <pc:sldMk cId="4290377916" sldId="780"/>
        </pc:sldMkLst>
        <pc:spChg chg="mod">
          <ac:chgData name="Yash Valvi" userId="S::yash.valvi@simplifyhealthcare.com::95703c5d-7f94-472b-9da7-56b6b8d6018a" providerId="AD" clId="Web-{B8A65087-3D7D-968C-E52E-9D9A9D799302}" dt="2024-12-10T19:12:03.763" v="586" actId="20577"/>
          <ac:spMkLst>
            <pc:docMk/>
            <pc:sldMk cId="4290377916" sldId="780"/>
            <ac:spMk id="5" creationId="{75A1E78E-E985-552C-3100-1DF3A4507BF3}"/>
          </ac:spMkLst>
        </pc:spChg>
        <pc:spChg chg="mod">
          <ac:chgData name="Yash Valvi" userId="S::yash.valvi@simplifyhealthcare.com::95703c5d-7f94-472b-9da7-56b6b8d6018a" providerId="AD" clId="Web-{B8A65087-3D7D-968C-E52E-9D9A9D799302}" dt="2024-12-10T19:33:49.098" v="971" actId="20577"/>
          <ac:spMkLst>
            <pc:docMk/>
            <pc:sldMk cId="4290377916" sldId="780"/>
            <ac:spMk id="6" creationId="{5F6DCC82-BC6F-4A58-5882-5F1A2D6C382B}"/>
          </ac:spMkLst>
        </pc:spChg>
        <pc:picChg chg="add mod">
          <ac:chgData name="Yash Valvi" userId="S::yash.valvi@simplifyhealthcare.com::95703c5d-7f94-472b-9da7-56b6b8d6018a" providerId="AD" clId="Web-{B8A65087-3D7D-968C-E52E-9D9A9D799302}" dt="2024-12-10T19:36:44.434" v="986"/>
          <ac:picMkLst>
            <pc:docMk/>
            <pc:sldMk cId="4290377916" sldId="780"/>
            <ac:picMk id="2" creationId="{C1570520-2581-5184-9BFC-383D4564B62E}"/>
          </ac:picMkLst>
        </pc:picChg>
        <pc:picChg chg="del">
          <ac:chgData name="Yash Valvi" userId="S::yash.valvi@simplifyhealthcare.com::95703c5d-7f94-472b-9da7-56b6b8d6018a" providerId="AD" clId="Web-{B8A65087-3D7D-968C-E52E-9D9A9D799302}" dt="2024-12-10T19:35:20.585" v="972"/>
          <ac:picMkLst>
            <pc:docMk/>
            <pc:sldMk cId="4290377916" sldId="780"/>
            <ac:picMk id="7" creationId="{E9CBA3BC-E441-D54A-8521-1BD3D0AC96B9}"/>
          </ac:picMkLst>
        </pc:picChg>
        <pc:picChg chg="del">
          <ac:chgData name="Yash Valvi" userId="S::yash.valvi@simplifyhealthcare.com::95703c5d-7f94-472b-9da7-56b6b8d6018a" providerId="AD" clId="Web-{B8A65087-3D7D-968C-E52E-9D9A9D799302}" dt="2024-12-10T19:35:53.117" v="975"/>
          <ac:picMkLst>
            <pc:docMk/>
            <pc:sldMk cId="4290377916" sldId="780"/>
            <ac:picMk id="9" creationId="{C274567B-5C54-FC94-41C7-9EC6F281B71F}"/>
          </ac:picMkLst>
        </pc:picChg>
      </pc:sldChg>
    </pc:docChg>
  </pc:docChgLst>
  <pc:docChgLst>
    <pc:chgData name="Yash Valvi" userId="S::yash.valvi@simplifyhealthcare.com::95703c5d-7f94-472b-9da7-56b6b8d6018a" providerId="AD" clId="Web-{0CBF20AC-6AC5-F79A-987C-BA549CBB26F8}"/>
    <pc:docChg chg="modSld">
      <pc:chgData name="Yash Valvi" userId="S::yash.valvi@simplifyhealthcare.com::95703c5d-7f94-472b-9da7-56b6b8d6018a" providerId="AD" clId="Web-{0CBF20AC-6AC5-F79A-987C-BA549CBB26F8}" dt="2024-12-10T18:11:26.542" v="19" actId="20577"/>
      <pc:docMkLst>
        <pc:docMk/>
      </pc:docMkLst>
      <pc:sldChg chg="modSp">
        <pc:chgData name="Yash Valvi" userId="S::yash.valvi@simplifyhealthcare.com::95703c5d-7f94-472b-9da7-56b6b8d6018a" providerId="AD" clId="Web-{0CBF20AC-6AC5-F79A-987C-BA549CBB26F8}" dt="2024-12-10T18:11:26.542" v="19" actId="20577"/>
        <pc:sldMkLst>
          <pc:docMk/>
          <pc:sldMk cId="235856449" sldId="664"/>
        </pc:sldMkLst>
        <pc:spChg chg="mod">
          <ac:chgData name="Yash Valvi" userId="S::yash.valvi@simplifyhealthcare.com::95703c5d-7f94-472b-9da7-56b6b8d6018a" providerId="AD" clId="Web-{0CBF20AC-6AC5-F79A-987C-BA549CBB26F8}" dt="2024-12-10T18:11:26.542" v="19" actId="20577"/>
          <ac:spMkLst>
            <pc:docMk/>
            <pc:sldMk cId="235856449" sldId="664"/>
            <ac:spMk id="2" creationId="{644494CD-9D3B-92C0-52AA-B593F4A4C28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64749E-0F2B-4CAB-866D-BE1B4B1FD81A}" type="datetime1">
              <a:rPr lang="en-US" smtClean="0"/>
              <a:t>12/10/2024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C7A860-3F0B-4D7B-8D3E-A283B1C3351C}" type="slidenum">
              <a:rPr lang="en-US" smtClean="0"/>
              <a:t>‹#›</a:t>
            </a:fld>
            <a:endParaRPr lang="en-US"/>
          </a:p>
        </p:txBody>
      </p:sp>
    </p:spTree>
    <p:extLst>
      <p:ext uri="{BB962C8B-B14F-4D97-AF65-F5344CB8AC3E}">
        <p14:creationId xmlns:p14="http://schemas.microsoft.com/office/powerpoint/2010/main" val="22524875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34F412-D7A3-45D2-8F22-DB8C156B74C5}" type="datetime1">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17CB7-4C6B-4954-A766-005A0AA46718}" type="slidenum">
              <a:rPr lang="en-US" smtClean="0"/>
              <a:t>‹#›</a:t>
            </a:fld>
            <a:endParaRPr lang="en-US"/>
          </a:p>
        </p:txBody>
      </p:sp>
    </p:spTree>
    <p:extLst>
      <p:ext uri="{BB962C8B-B14F-4D97-AF65-F5344CB8AC3E}">
        <p14:creationId xmlns:p14="http://schemas.microsoft.com/office/powerpoint/2010/main" val="38225444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D234F412-D7A3-45D2-8F22-DB8C156B74C5}" type="datetime1">
              <a:rPr lang="en-US" smtClean="0"/>
              <a:t>12/10/2024</a:t>
            </a:fld>
            <a:endParaRPr lang="en-US"/>
          </a:p>
        </p:txBody>
      </p:sp>
      <p:sp>
        <p:nvSpPr>
          <p:cNvPr id="5" name="Slide Number Placeholder 4"/>
          <p:cNvSpPr>
            <a:spLocks noGrp="1"/>
          </p:cNvSpPr>
          <p:nvPr>
            <p:ph type="sldNum" sz="quarter" idx="5"/>
          </p:nvPr>
        </p:nvSpPr>
        <p:spPr/>
        <p:txBody>
          <a:bodyPr/>
          <a:lstStyle/>
          <a:p>
            <a:fld id="{C1F17CB7-4C6B-4954-A766-005A0AA46718}" type="slidenum">
              <a:rPr lang="en-US" smtClean="0"/>
              <a:t>4</a:t>
            </a:fld>
            <a:endParaRPr lang="en-US"/>
          </a:p>
        </p:txBody>
      </p:sp>
    </p:spTree>
    <p:extLst>
      <p:ext uri="{BB962C8B-B14F-4D97-AF65-F5344CB8AC3E}">
        <p14:creationId xmlns:p14="http://schemas.microsoft.com/office/powerpoint/2010/main" val="3365483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0"/>
            <a:ext cx="12192001" cy="68580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sp>
        <p:nvSpPr>
          <p:cNvPr id="6" name="Text Placeholder 2">
            <a:extLst>
              <a:ext uri="{FF2B5EF4-FFF2-40B4-BE49-F238E27FC236}">
                <a16:creationId xmlns:a16="http://schemas.microsoft.com/office/drawing/2014/main" id="{25A0B628-3B49-909E-14A2-BF455C3EB8C2}"/>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pic>
        <p:nvPicPr>
          <p:cNvPr id="3" name="Picture 2">
            <a:extLst>
              <a:ext uri="{FF2B5EF4-FFF2-40B4-BE49-F238E27FC236}">
                <a16:creationId xmlns:a16="http://schemas.microsoft.com/office/drawing/2014/main" id="{36894692-7699-B683-E820-6346B3F55C2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5328339" y="883922"/>
            <a:ext cx="6720054" cy="5090156"/>
          </a:xfrm>
          <a:prstGeom prst="rect">
            <a:avLst/>
          </a:prstGeom>
        </p:spPr>
      </p:pic>
    </p:spTree>
    <p:extLst>
      <p:ext uri="{BB962C8B-B14F-4D97-AF65-F5344CB8AC3E}">
        <p14:creationId xmlns:p14="http://schemas.microsoft.com/office/powerpoint/2010/main" val="352153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9" name="Text Placeholder 2">
            <a:extLst>
              <a:ext uri="{FF2B5EF4-FFF2-40B4-BE49-F238E27FC236}">
                <a16:creationId xmlns:a16="http://schemas.microsoft.com/office/drawing/2014/main" id="{38C09F61-8995-BF79-B563-8145BE3C01DA}"/>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5822439"/>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629919" y="2034236"/>
            <a:ext cx="3484881" cy="3852334"/>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2D2A9AE-70C6-E831-6DEE-DAD3F88DC2C7}"/>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058770D5-A3AF-97A1-FB62-D6A7BF063EF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FDA5B58-2650-C373-C975-67149B70416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329E0BCA-2004-31DE-6C1A-2CE0F56E26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59132F7-6932-0062-8B9E-3BF521F1DBD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ED924A20-7459-DC5B-3D85-65767F240C9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51DC7EFC-E75B-55D1-0FD7-4ADB2447D17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15853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F849C50-377D-4511-86AE-BA197481EA1F}"/>
              </a:ext>
            </a:extLst>
          </p:cNvPr>
          <p:cNvSpPr/>
          <p:nvPr userDrawn="1"/>
        </p:nvSpPr>
        <p:spPr>
          <a:xfrm>
            <a:off x="326477" y="344045"/>
            <a:ext cx="11539046" cy="3577714"/>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Placeholder 1">
            <a:extLst>
              <a:ext uri="{FF2B5EF4-FFF2-40B4-BE49-F238E27FC236}">
                <a16:creationId xmlns:a16="http://schemas.microsoft.com/office/drawing/2014/main" id="{7B60FCAB-6680-42F0-8CA0-600107A8AD5F}"/>
              </a:ext>
            </a:extLst>
          </p:cNvPr>
          <p:cNvSpPr>
            <a:spLocks noGrp="1"/>
          </p:cNvSpPr>
          <p:nvPr>
            <p:ph type="title"/>
          </p:nvPr>
        </p:nvSpPr>
        <p:spPr>
          <a:xfrm>
            <a:off x="838200" y="1531291"/>
            <a:ext cx="10515600" cy="912442"/>
          </a:xfrm>
          <a:prstGeom prst="rect">
            <a:avLst/>
          </a:prstGeom>
        </p:spPr>
        <p:txBody>
          <a:bodyPr vert="horz" lIns="0" tIns="0" rIns="0" bIns="0" rtlCol="0" anchor="ctr">
            <a:normAutofit/>
          </a:bodyPr>
          <a:lstStyle>
            <a:lvl1pPr algn="ctr">
              <a:defRPr sz="3600">
                <a:solidFill>
                  <a:schemeClr val="bg1"/>
                </a:solidFill>
                <a:latin typeface="Roboto Slab" pitchFamily="2" charset="0"/>
                <a:ea typeface="Roboto Slab" pitchFamily="2" charset="0"/>
              </a:defRPr>
            </a:lvl1pPr>
          </a:lstStyle>
          <a:p>
            <a:r>
              <a:rPr lang="en-US"/>
              <a:t>Click to edit Master title style</a:t>
            </a:r>
          </a:p>
        </p:txBody>
      </p:sp>
      <p:sp>
        <p:nvSpPr>
          <p:cNvPr id="4" name="TextBox 3">
            <a:extLst>
              <a:ext uri="{FF2B5EF4-FFF2-40B4-BE49-F238E27FC236}">
                <a16:creationId xmlns:a16="http://schemas.microsoft.com/office/drawing/2014/main" id="{85C928CF-06AB-0DAA-98D4-8FAC4F3EF587}"/>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5" name="TextBox 4">
            <a:extLst>
              <a:ext uri="{FF2B5EF4-FFF2-40B4-BE49-F238E27FC236}">
                <a16:creationId xmlns:a16="http://schemas.microsoft.com/office/drawing/2014/main" id="{2B39A7C4-6823-BF87-C37D-D80F1CAC1C68}"/>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6" name="Straight Connector 5">
            <a:extLst>
              <a:ext uri="{FF2B5EF4-FFF2-40B4-BE49-F238E27FC236}">
                <a16:creationId xmlns:a16="http://schemas.microsoft.com/office/drawing/2014/main" id="{13575EF4-E1B0-6F81-DB42-F3257160C35A}"/>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4">
            <a:extLst>
              <a:ext uri="{FF2B5EF4-FFF2-40B4-BE49-F238E27FC236}">
                <a16:creationId xmlns:a16="http://schemas.microsoft.com/office/drawing/2014/main" id="{C873603D-E6C0-DCF3-23C8-B425C44A84B3}"/>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8" name="Straight Connector 7">
            <a:extLst>
              <a:ext uri="{FF2B5EF4-FFF2-40B4-BE49-F238E27FC236}">
                <a16:creationId xmlns:a16="http://schemas.microsoft.com/office/drawing/2014/main" id="{C4D2AEAB-2DC9-A124-1B19-890AFA1BFC9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44454C5-7585-FD97-2F69-B4D5CB0CE85E}"/>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20A0DC7D-D71B-C89B-60E7-2BE65C4B2BA0}"/>
              </a:ext>
            </a:extLst>
          </p:cNvPr>
          <p:cNvGrpSpPr/>
          <p:nvPr userDrawn="1"/>
        </p:nvGrpSpPr>
        <p:grpSpPr>
          <a:xfrm>
            <a:off x="11024982" y="105669"/>
            <a:ext cx="838405" cy="102643"/>
            <a:chOff x="11024982" y="105669"/>
            <a:chExt cx="838405" cy="102643"/>
          </a:xfrm>
        </p:grpSpPr>
        <p:sp>
          <p:nvSpPr>
            <p:cNvPr id="11" name="Oval 10">
              <a:extLst>
                <a:ext uri="{FF2B5EF4-FFF2-40B4-BE49-F238E27FC236}">
                  <a16:creationId xmlns:a16="http://schemas.microsoft.com/office/drawing/2014/main" id="{7FBF3C0A-4E6D-3FB5-7A6D-F4DD1DF5BAE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5FAC7B4-994A-5AB1-AF31-024F995BF571}"/>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7F741F20-F2D2-E045-47FD-63C1AD8D09F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6EBFD111-831F-D3CF-137C-337ABB1ABF8D}"/>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DF9D74F-0E95-FF6E-B96B-C188143A09AE}"/>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9" name="Picture 8">
            <a:extLst>
              <a:ext uri="{FF2B5EF4-FFF2-40B4-BE49-F238E27FC236}">
                <a16:creationId xmlns:a16="http://schemas.microsoft.com/office/drawing/2014/main" id="{767FD5B3-7DC0-54F6-DDB2-07AAF9A98D4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97235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3B3FC8FB-0943-B888-3CA9-B155B905A43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500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531509"/>
            <a:ext cx="7827429" cy="561659"/>
          </a:xfrm>
          <a:prstGeom prst="rect">
            <a:avLst/>
          </a:prstGeom>
        </p:spPr>
        <p:txBody>
          <a:bodyPr>
            <a:noAutofit/>
          </a:bodyPr>
          <a:lstStyle>
            <a:lvl1pPr algn="ctr">
              <a:defRPr sz="2800">
                <a:solidFill>
                  <a:srgbClr val="000000"/>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7" name="Graphic 6">
            <a:extLst>
              <a:ext uri="{FF2B5EF4-FFF2-40B4-BE49-F238E27FC236}">
                <a16:creationId xmlns:a16="http://schemas.microsoft.com/office/drawing/2014/main" id="{B21A92F9-A1C8-F68A-F44E-E1FD0623D7B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6365" y="1817219"/>
            <a:ext cx="3159271" cy="1669900"/>
          </a:xfrm>
          <a:prstGeom prst="rect">
            <a:avLst/>
          </a:prstGeom>
        </p:spPr>
      </p:pic>
    </p:spTree>
    <p:extLst>
      <p:ext uri="{BB962C8B-B14F-4D97-AF65-F5344CB8AC3E}">
        <p14:creationId xmlns:p14="http://schemas.microsoft.com/office/powerpoint/2010/main" val="252991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FC2851A6-4A31-BD54-7474-486F3A7BA9D6}"/>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9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C7EFCCE7-3DCC-2743-324A-E384A093E80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052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rgbClr val="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4998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Text Placeholder 2">
            <a:extLst>
              <a:ext uri="{FF2B5EF4-FFF2-40B4-BE49-F238E27FC236}">
                <a16:creationId xmlns:a16="http://schemas.microsoft.com/office/drawing/2014/main" id="{84BDEE36-8614-5D6B-172A-D1DD7503458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477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dirty="0"/>
              <a:t>Click to edit Master title style</a:t>
            </a:r>
            <a:endParaRPr lang="en-AU" dirty="0"/>
          </a:p>
        </p:txBody>
      </p:sp>
      <p:pic>
        <p:nvPicPr>
          <p:cNvPr id="5" name="Picture 4">
            <a:extLst>
              <a:ext uri="{FF2B5EF4-FFF2-40B4-BE49-F238E27FC236}">
                <a16:creationId xmlns:a16="http://schemas.microsoft.com/office/drawing/2014/main" id="{3D80FF73-235C-4DAA-A2E1-12BDCFABFE4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566621" y="2095130"/>
            <a:ext cx="3058759" cy="1080000"/>
          </a:xfrm>
          <a:prstGeom prst="rect">
            <a:avLst/>
          </a:prstGeom>
        </p:spPr>
      </p:pic>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3507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B4D0F73C-CBAD-0C90-16AF-E92F1FB9F18F}"/>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63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1281852"/>
            <a:ext cx="12192001" cy="4294296"/>
          </a:xfrm>
          <a:prstGeom prst="rect">
            <a:avLst/>
          </a:prstGeom>
          <a:solidFill>
            <a:srgbClr val="0A3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6AC7130-3C8F-42A9-80CD-1DB6181BD35C}"/>
              </a:ext>
            </a:extLst>
          </p:cNvPr>
          <p:cNvSpPr txBox="1"/>
          <p:nvPr userDrawn="1"/>
        </p:nvSpPr>
        <p:spPr>
          <a:xfrm>
            <a:off x="9498630" y="6051516"/>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30637" y="325082"/>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416405" y="5805544"/>
            <a:ext cx="4654096" cy="830498"/>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923285"/>
            <a:ext cx="4654096" cy="3011431"/>
          </a:xfrm>
          <a:prstGeom prst="rect">
            <a:avLst/>
          </a:prstGeom>
        </p:spPr>
        <p:txBody>
          <a:bodyPr tIns="0" anchor="ctr">
            <a:normAutofit/>
          </a:bodyPr>
          <a:lstStyle>
            <a:lvl1pPr algn="l">
              <a:lnSpc>
                <a:spcPct val="100000"/>
              </a:lnSpc>
              <a:defRPr sz="4000">
                <a:solidFill>
                  <a:schemeClr val="bg1"/>
                </a:solidFill>
                <a:latin typeface="Roboto Slab" pitchFamily="2" charset="0"/>
                <a:ea typeface="Roboto Slab" pitchFamily="2" charset="0"/>
              </a:defRPr>
            </a:lvl1pPr>
          </a:lstStyle>
          <a:p>
            <a:r>
              <a:rPr lang="en-US"/>
              <a:t>Click to edit Master title style</a:t>
            </a:r>
            <a:endParaRPr lang="en-AU"/>
          </a:p>
        </p:txBody>
      </p:sp>
      <p:sp>
        <p:nvSpPr>
          <p:cNvPr id="6" name="Text Placeholder 2">
            <a:extLst>
              <a:ext uri="{FF2B5EF4-FFF2-40B4-BE49-F238E27FC236}">
                <a16:creationId xmlns:a16="http://schemas.microsoft.com/office/drawing/2014/main" id="{25A0B628-3B49-909E-14A2-BF455C3EB8C2}"/>
              </a:ext>
            </a:extLst>
          </p:cNvPr>
          <p:cNvSpPr>
            <a:spLocks noGrp="1"/>
          </p:cNvSpPr>
          <p:nvPr>
            <p:ph idx="1" hasCustomPrompt="1"/>
          </p:nvPr>
        </p:nvSpPr>
        <p:spPr>
          <a:xfrm>
            <a:off x="9250532" y="456068"/>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pic>
        <p:nvPicPr>
          <p:cNvPr id="4" name="Picture 3" descr="A picture containing logo&#10;&#10;Description automatically generated">
            <a:extLst>
              <a:ext uri="{FF2B5EF4-FFF2-40B4-BE49-F238E27FC236}">
                <a16:creationId xmlns:a16="http://schemas.microsoft.com/office/drawing/2014/main" id="{1F4196A6-3290-2653-3D27-01648853A7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19519" y="1069906"/>
            <a:ext cx="5565364" cy="4718188"/>
          </a:xfrm>
          <a:prstGeom prst="rect">
            <a:avLst/>
          </a:prstGeom>
        </p:spPr>
      </p:pic>
    </p:spTree>
    <p:extLst>
      <p:ext uri="{BB962C8B-B14F-4D97-AF65-F5344CB8AC3E}">
        <p14:creationId xmlns:p14="http://schemas.microsoft.com/office/powerpoint/2010/main" val="399030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A586E4D-5ABB-C45C-6858-FB6754E405E3}"/>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698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2370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AE202C4E-37E3-481C-3358-610CA8A3C46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0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27ED823C-1C7E-D082-B1FB-1E5C44AC390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1098" y="2121155"/>
            <a:ext cx="4489805" cy="1080000"/>
          </a:xfrm>
          <a:prstGeom prst="rect">
            <a:avLst/>
          </a:prstGeom>
        </p:spPr>
      </p:pic>
    </p:spTree>
    <p:extLst>
      <p:ext uri="{BB962C8B-B14F-4D97-AF65-F5344CB8AC3E}">
        <p14:creationId xmlns:p14="http://schemas.microsoft.com/office/powerpoint/2010/main" val="269770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66AB2D4A-E21C-8524-0E0D-74B7C6EDAFE7}"/>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38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500204D-199E-9A09-8D6A-F275E1C4BA26}"/>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017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2070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1B6D3E93-4F25-541E-C574-49930663CC9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125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409413D9-3972-9079-E913-C1A290CA57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16116" y="2121155"/>
            <a:ext cx="4959768" cy="1080000"/>
          </a:xfrm>
          <a:prstGeom prst="rect">
            <a:avLst/>
          </a:prstGeom>
        </p:spPr>
      </p:pic>
    </p:spTree>
    <p:extLst>
      <p:ext uri="{BB962C8B-B14F-4D97-AF65-F5344CB8AC3E}">
        <p14:creationId xmlns:p14="http://schemas.microsoft.com/office/powerpoint/2010/main" val="130891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37869C4F-8438-E47D-D69A-3286ADA06F56}"/>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837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0"/>
            <a:ext cx="12192001" cy="68580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5D41F37-88F8-DFF9-F41A-D744A459C20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140171" y="497065"/>
            <a:ext cx="7051828" cy="5863870"/>
          </a:xfrm>
          <a:prstGeom prst="rect">
            <a:avLst/>
          </a:prstGeom>
        </p:spPr>
      </p:pic>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7" name="Text Placeholder 2">
            <a:extLst>
              <a:ext uri="{FF2B5EF4-FFF2-40B4-BE49-F238E27FC236}">
                <a16:creationId xmlns:a16="http://schemas.microsoft.com/office/drawing/2014/main" id="{3C898A8E-816E-430F-BA93-F2EC003D5E59}"/>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spTree>
    <p:extLst>
      <p:ext uri="{BB962C8B-B14F-4D97-AF65-F5344CB8AC3E}">
        <p14:creationId xmlns:p14="http://schemas.microsoft.com/office/powerpoint/2010/main" val="1842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A77D701-E5C5-1788-0C25-CE0FC026615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976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4797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CD3DE16-C007-E41E-8404-40B5C7323BD4}"/>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898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A2E75BE2-0518-B881-CD7D-2E1DAA77578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3882" y="2121155"/>
            <a:ext cx="5844236" cy="1080000"/>
          </a:xfrm>
          <a:prstGeom prst="rect">
            <a:avLst/>
          </a:prstGeom>
        </p:spPr>
      </p:pic>
    </p:spTree>
    <p:extLst>
      <p:ext uri="{BB962C8B-B14F-4D97-AF65-F5344CB8AC3E}">
        <p14:creationId xmlns:p14="http://schemas.microsoft.com/office/powerpoint/2010/main" val="99060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 Placeholder 2">
            <a:extLst>
              <a:ext uri="{FF2B5EF4-FFF2-40B4-BE49-F238E27FC236}">
                <a16:creationId xmlns:a16="http://schemas.microsoft.com/office/drawing/2014/main" id="{EFD42FBC-8F56-3E63-DEEB-297AE02805C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45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328E333A-6040-15E5-1EA6-11B8CE378EED}"/>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954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77637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14FFB38D-F896-BE4D-6BE9-5A8986166023}"/>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489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01B3D94A-E2DF-CB3A-F021-885EF9EBB3C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0760" y="2121155"/>
            <a:ext cx="5770480" cy="1080000"/>
          </a:xfrm>
          <a:prstGeom prst="rect">
            <a:avLst/>
          </a:prstGeom>
        </p:spPr>
      </p:pic>
    </p:spTree>
    <p:extLst>
      <p:ext uri="{BB962C8B-B14F-4D97-AF65-F5344CB8AC3E}">
        <p14:creationId xmlns:p14="http://schemas.microsoft.com/office/powerpoint/2010/main" val="229964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CCDD29B4-DE8E-1ADA-ADE9-1119AFC583DA}"/>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254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F00047-0488-F6AD-E54E-3BAB4C9EBE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3709"/>
            <a:ext cx="12201285" cy="6857999"/>
          </a:xfrm>
          <a:prstGeom prst="rect">
            <a:avLst/>
          </a:prstGeom>
        </p:spPr>
      </p:pic>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7" name="Text Placeholder 2">
            <a:extLst>
              <a:ext uri="{FF2B5EF4-FFF2-40B4-BE49-F238E27FC236}">
                <a16:creationId xmlns:a16="http://schemas.microsoft.com/office/drawing/2014/main" id="{3C898A8E-816E-430F-BA93-F2EC003D5E59}"/>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pic>
        <p:nvPicPr>
          <p:cNvPr id="2" name="Picture 1">
            <a:extLst>
              <a:ext uri="{FF2B5EF4-FFF2-40B4-BE49-F238E27FC236}">
                <a16:creationId xmlns:a16="http://schemas.microsoft.com/office/drawing/2014/main" id="{3438BE59-B300-DAB4-2708-4C860D6CE0E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Tree>
    <p:extLst>
      <p:ext uri="{BB962C8B-B14F-4D97-AF65-F5344CB8AC3E}">
        <p14:creationId xmlns:p14="http://schemas.microsoft.com/office/powerpoint/2010/main" val="216035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2E58D33F-B97F-A267-F1A5-BF9D6114E782}"/>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604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1400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9F73EA5-2A56-08D8-009E-47FF047B1D7D}"/>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717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E17B6CFD-C9C1-06F4-2F56-1B00CED54BA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0891" y="2121155"/>
            <a:ext cx="3110218" cy="1080000"/>
          </a:xfrm>
          <a:prstGeom prst="rect">
            <a:avLst/>
          </a:prstGeom>
        </p:spPr>
      </p:pic>
    </p:spTree>
    <p:extLst>
      <p:ext uri="{BB962C8B-B14F-4D97-AF65-F5344CB8AC3E}">
        <p14:creationId xmlns:p14="http://schemas.microsoft.com/office/powerpoint/2010/main" val="411083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D7E7BC89-E586-BBEA-952E-E1DD18DF2184}"/>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663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211AA5C-F474-76FB-3B86-E5C137A98A68}"/>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287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74189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4FFE182-C863-AF9A-830C-EDD4ED16891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747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2E055B28-B4D0-F2C9-BBBA-29093D0396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7249" y="2121155"/>
            <a:ext cx="2837502" cy="1080000"/>
          </a:xfrm>
          <a:prstGeom prst="rect">
            <a:avLst/>
          </a:prstGeom>
        </p:spPr>
      </p:pic>
    </p:spTree>
    <p:extLst>
      <p:ext uri="{BB962C8B-B14F-4D97-AF65-F5344CB8AC3E}">
        <p14:creationId xmlns:p14="http://schemas.microsoft.com/office/powerpoint/2010/main" val="275338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B12B262C-2FD3-05B6-59C6-0ED1E065727E}"/>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426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29B0A-96AC-D8CA-FB50-3434166A8B34}"/>
              </a:ext>
            </a:extLst>
          </p:cNvPr>
          <p:cNvSpPr/>
          <p:nvPr userDrawn="1"/>
        </p:nvSpPr>
        <p:spPr>
          <a:xfrm>
            <a:off x="326477" y="344045"/>
            <a:ext cx="11539046" cy="5812898"/>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1374457" y="2799951"/>
            <a:ext cx="3417765" cy="901086"/>
          </a:xfrm>
          <a:prstGeom prst="rect">
            <a:avLst/>
          </a:prstGeom>
          <a:noFill/>
        </p:spPr>
        <p:txBody>
          <a:bodyPr vert="horz" lIns="0" tIns="0" rIns="0" bIns="0" rtlCol="0" anchor="ctr"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5211192" y="1538382"/>
            <a:ext cx="5606351" cy="3424224"/>
          </a:xfrm>
          <a:prstGeom prst="rect">
            <a:avLst/>
          </a:prstGeom>
          <a:noFill/>
        </p:spPr>
        <p:txBody>
          <a:bodyPr vert="horz" lIns="0" tIns="0" rIns="0" bIns="0" rtlCol="0" anchor="ctr">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E88037B6-9C9D-A4CB-2C44-A967B9E0F91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CA3C87E-B545-5838-5F3C-3DF4B83048F5}"/>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949731A4-5921-FDCE-7C15-AB71C2924673}"/>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C58B24A5-7D27-89B6-5CA5-1EAC2412C4D0}"/>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76F86931-0E4C-CBA6-37D4-DCBE7C90953D}"/>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A73C9F2A-9627-9695-E4A1-9F898C2E73B2}"/>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60B6087-33AE-ECC1-5EB5-DBC7A5C03CF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617C0550-985C-882A-77E1-0F9B0A211D95}"/>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9317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194677C-2FE5-9452-6439-2A51D37C25D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480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08307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A1E945B-1124-5E84-7A1E-2E9B38F18B0D}"/>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96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948B2F13-72D5-A826-99D2-8DB5F578283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9542" y="2121155"/>
            <a:ext cx="3892916" cy="1080000"/>
          </a:xfrm>
          <a:prstGeom prst="rect">
            <a:avLst/>
          </a:prstGeom>
        </p:spPr>
      </p:pic>
    </p:spTree>
    <p:extLst>
      <p:ext uri="{BB962C8B-B14F-4D97-AF65-F5344CB8AC3E}">
        <p14:creationId xmlns:p14="http://schemas.microsoft.com/office/powerpoint/2010/main" val="11273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288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86C82A34-C9B1-6F3C-66CE-3D9ECCA4F14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82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F8F3E77-1B6C-3275-DACC-CC1BC75CB7AF}"/>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102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4099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02F73E5-33FD-E5D5-8EF7-495724275339}"/>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981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D91047B7-866E-2C47-40AB-46693006612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0161" y="2121155"/>
            <a:ext cx="2631679" cy="1080000"/>
          </a:xfrm>
          <a:prstGeom prst="rect">
            <a:avLst/>
          </a:prstGeom>
        </p:spPr>
      </p:pic>
    </p:spTree>
    <p:extLst>
      <p:ext uri="{BB962C8B-B14F-4D97-AF65-F5344CB8AC3E}">
        <p14:creationId xmlns:p14="http://schemas.microsoft.com/office/powerpoint/2010/main" val="320718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2AC4519A-339D-27C0-866C-8C3E41F22A5F}"/>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165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B19B553-1D79-E6E2-B989-5C2541A9CE5A}"/>
              </a:ext>
            </a:extLst>
          </p:cNvPr>
          <p:cNvSpPr/>
          <p:nvPr userDrawn="1"/>
        </p:nvSpPr>
        <p:spPr>
          <a:xfrm>
            <a:off x="326477" y="344045"/>
            <a:ext cx="11539046" cy="5812898"/>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chemeClr val="bg1"/>
                </a:solidFill>
                <a:latin typeface="Roboto Slab" pitchFamily="2" charset="0"/>
                <a:ea typeface="Roboto Slab" pitchFamily="2" charset="0"/>
              </a:defRPr>
            </a:lvl1pPr>
          </a:lstStyle>
          <a:p>
            <a:r>
              <a:rPr lang="en-US"/>
              <a:t>Click to edit Master title style</a:t>
            </a:r>
          </a:p>
        </p:txBody>
      </p:sp>
      <p:sp>
        <p:nvSpPr>
          <p:cNvPr id="3" name="TextBox 2">
            <a:extLst>
              <a:ext uri="{FF2B5EF4-FFF2-40B4-BE49-F238E27FC236}">
                <a16:creationId xmlns:a16="http://schemas.microsoft.com/office/drawing/2014/main" id="{155686BA-5467-DD68-3D6A-EFB2D309BCDC}"/>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4" name="TextBox 3">
            <a:extLst>
              <a:ext uri="{FF2B5EF4-FFF2-40B4-BE49-F238E27FC236}">
                <a16:creationId xmlns:a16="http://schemas.microsoft.com/office/drawing/2014/main" id="{C876A5F6-E586-7C7D-52AB-C9CDF086BBD4}"/>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sp>
        <p:nvSpPr>
          <p:cNvPr id="6" name="Slide Number Placeholder 4">
            <a:extLst>
              <a:ext uri="{FF2B5EF4-FFF2-40B4-BE49-F238E27FC236}">
                <a16:creationId xmlns:a16="http://schemas.microsoft.com/office/drawing/2014/main" id="{77006B25-F210-9CE6-3A3C-66EBDB331009}"/>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7" name="Straight Connector 6">
            <a:extLst>
              <a:ext uri="{FF2B5EF4-FFF2-40B4-BE49-F238E27FC236}">
                <a16:creationId xmlns:a16="http://schemas.microsoft.com/office/drawing/2014/main" id="{8276FD41-7910-5BF0-632B-642752F3D24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AC619C-42CA-AF8B-8B9F-4A287F667D10}"/>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FCBF907C-61B1-E61E-EE85-4C02C4B7C707}"/>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D24DE7D9-9422-50E0-1323-217EB20BD1CA}"/>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89137DF-54D2-681B-0AB1-A437A6013A7D}"/>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CA72BA0C-596F-7D31-6F06-D6C0CBA6511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6340038-40BF-5906-7274-01753A2E6F2E}"/>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CA0632A-1F37-740D-15CE-AAD30CBB02BC}"/>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8" name="Picture 7">
            <a:extLst>
              <a:ext uri="{FF2B5EF4-FFF2-40B4-BE49-F238E27FC236}">
                <a16:creationId xmlns:a16="http://schemas.microsoft.com/office/drawing/2014/main" id="{E655E892-B6C5-CDC1-4E0E-A6C2101B2F3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837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243F501-B64D-0C22-3DEF-3D72DC83EE25}"/>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257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1169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25E75E8-ED68-1E17-7468-E432F5760054}"/>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348C9D1F-0B33-ED2D-53CF-F997809D7630}"/>
              </a:ext>
            </a:extLst>
          </p:cNvPr>
          <p:cNvGrpSpPr/>
          <p:nvPr userDrawn="1"/>
        </p:nvGrpSpPr>
        <p:grpSpPr>
          <a:xfrm>
            <a:off x="11024982" y="105669"/>
            <a:ext cx="838405" cy="102643"/>
            <a:chOff x="11024982" y="105669"/>
            <a:chExt cx="838405" cy="102643"/>
          </a:xfrm>
        </p:grpSpPr>
        <p:sp>
          <p:nvSpPr>
            <p:cNvPr id="20" name="Oval 19">
              <a:extLst>
                <a:ext uri="{FF2B5EF4-FFF2-40B4-BE49-F238E27FC236}">
                  <a16:creationId xmlns:a16="http://schemas.microsoft.com/office/drawing/2014/main" id="{417B4F3D-47A5-C136-66E0-5DD36CAB1434}"/>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7261FD9A-66D1-5D52-3F39-F2C230B52803}"/>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FEEE9745-87D2-AC8D-5582-BF6125FDAEAF}"/>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1060DDC5-9415-C1A0-4A6F-D492FCCEBAE4}"/>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723758B-9968-1821-3D0A-35A27FFEE5D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DF27C950-08B7-DE42-C183-CDB9228CD8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
        <p:nvSpPr>
          <p:cNvPr id="4" name="Text Placeholder 2">
            <a:extLst>
              <a:ext uri="{FF2B5EF4-FFF2-40B4-BE49-F238E27FC236}">
                <a16:creationId xmlns:a16="http://schemas.microsoft.com/office/drawing/2014/main" id="{1857E78F-31A3-AD96-9933-AAA27447FBAB}"/>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091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9A098C-7046-D5C0-83AE-750916D7DC66}"/>
              </a:ext>
            </a:extLst>
          </p:cNvPr>
          <p:cNvSpPr/>
          <p:nvPr userDrawn="1"/>
        </p:nvSpPr>
        <p:spPr>
          <a:xfrm>
            <a:off x="0" y="0"/>
            <a:ext cx="12192000" cy="615188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D0184B3-62C7-330A-3965-3A66ED4058A8}"/>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13126273-A6FB-AEFD-4B0B-A85B9E2D70B7}"/>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EF6B7CF3-EF5C-1D39-A79D-1A36CFB4C3B4}"/>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BE9547D1-CCB1-9503-0D9A-631AC5D038A4}"/>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28C21642-3290-7966-DCE3-267B5BE8D89E}"/>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432D96DB-6F5A-51C3-745F-F50C6E43E14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09ABE86-AE07-BF4F-B75F-74047E7BF285}"/>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5" name="Picture 14">
            <a:extLst>
              <a:ext uri="{FF2B5EF4-FFF2-40B4-BE49-F238E27FC236}">
                <a16:creationId xmlns:a16="http://schemas.microsoft.com/office/drawing/2014/main" id="{D4701608-F0D3-AFFB-93A3-549BF18AD88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68895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2769659"/>
            <a:ext cx="11534776" cy="632882"/>
          </a:xfrm>
          <a:prstGeom prst="rect">
            <a:avLst/>
          </a:prstGeom>
        </p:spPr>
        <p:txBody>
          <a:bodyPr vert="horz" lIns="0" tIns="0" rIns="0" bIns="0" rtlCol="0" anchor="ctr" anchorCtr="0">
            <a:normAutofit/>
          </a:bodyPr>
          <a:lstStyle>
            <a:lvl1pPr algn="ct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A0BC6CB-B9B9-34E3-2763-FAF445AC95DD}"/>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A03D724-790C-5C56-648B-A876194B5491}"/>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4ADFEFE4-E42A-EFC5-8061-F6798AD63FF3}"/>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71C1201-2FE4-46C7-FD0E-D65C408D706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E1BBFF0-0CCE-A8FF-39C7-ABB7F8C1A896}"/>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58AA5E1-A132-85AD-A69C-1377C8E3E2C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6ED3A90-C67D-3469-44B7-1E58FDB6543F}"/>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4" name="Picture 3">
            <a:extLst>
              <a:ext uri="{FF2B5EF4-FFF2-40B4-BE49-F238E27FC236}">
                <a16:creationId xmlns:a16="http://schemas.microsoft.com/office/drawing/2014/main" id="{A6500A61-9198-A455-13A4-DC5D5848E91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80708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54.xml"/><Relationship Id="rId7" Type="http://schemas.openxmlformats.org/officeDocument/2006/relationships/image" Target="../media/image24.pn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10.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59.xml"/><Relationship Id="rId7" Type="http://schemas.openxmlformats.org/officeDocument/2006/relationships/image" Target="../media/image26.png"/><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theme" Target="../theme/theme11.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4.xml"/><Relationship Id="rId7"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9.xml"/><Relationship Id="rId7" Type="http://schemas.openxmlformats.org/officeDocument/2006/relationships/image" Target="../media/image10.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4.xml"/><Relationship Id="rId7" Type="http://schemas.openxmlformats.org/officeDocument/2006/relationships/image" Target="../media/image12.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9.xml"/><Relationship Id="rId7" Type="http://schemas.openxmlformats.org/officeDocument/2006/relationships/image" Target="../media/image14.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5.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4.xml"/><Relationship Id="rId7" Type="http://schemas.openxmlformats.org/officeDocument/2006/relationships/image" Target="../media/image16.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6.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9.xml"/><Relationship Id="rId7" Type="http://schemas.openxmlformats.org/officeDocument/2006/relationships/image" Target="../media/image18.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7.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4.xml"/><Relationship Id="rId7" Type="http://schemas.openxmlformats.org/officeDocument/2006/relationships/image" Target="../media/image20.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theme" Target="../theme/theme8.xml"/><Relationship Id="rId5" Type="http://schemas.openxmlformats.org/officeDocument/2006/relationships/slideLayout" Target="../slideLayouts/slideLayout46.xml"/><Relationship Id="rId4" Type="http://schemas.openxmlformats.org/officeDocument/2006/relationships/slideLayout" Target="../slideLayouts/slideLayout45.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9.xml"/><Relationship Id="rId7" Type="http://schemas.openxmlformats.org/officeDocument/2006/relationships/image" Target="../media/image22.png"/><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9.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1" cy="13255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4"/>
            <a:ext cx="1051560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199" cy="365126"/>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7D0C85C3-F577-48A6-B302-FEF37F4AC86C}" type="datetimeFigureOut">
              <a:rPr lang="en-IN" smtClean="0"/>
              <a:pPr/>
              <a:t>10-12-2024</a:t>
            </a:fld>
            <a:endParaRPr lang="en-IN"/>
          </a:p>
        </p:txBody>
      </p:sp>
      <p:sp>
        <p:nvSpPr>
          <p:cNvPr id="5" name="Footer Placeholder 4"/>
          <p:cNvSpPr>
            <a:spLocks noGrp="1"/>
          </p:cNvSpPr>
          <p:nvPr>
            <p:ph type="ftr" sz="quarter" idx="3"/>
          </p:nvPr>
        </p:nvSpPr>
        <p:spPr>
          <a:xfrm>
            <a:off x="4038601" y="6356352"/>
            <a:ext cx="4114799" cy="365126"/>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IN"/>
          </a:p>
        </p:txBody>
      </p:sp>
      <p:sp>
        <p:nvSpPr>
          <p:cNvPr id="6" name="Slide Number Placeholder 5"/>
          <p:cNvSpPr>
            <a:spLocks noGrp="1"/>
          </p:cNvSpPr>
          <p:nvPr>
            <p:ph type="sldNum" sz="quarter" idx="4"/>
          </p:nvPr>
        </p:nvSpPr>
        <p:spPr>
          <a:xfrm>
            <a:off x="8610601" y="6356352"/>
            <a:ext cx="2743199" cy="365126"/>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65C5F485-A4B0-427A-BD2C-BF40600430D3}" type="slidenum">
              <a:rPr lang="en-US" smtClean="0"/>
              <a:pPr/>
              <a:t>‹#›</a:t>
            </a:fld>
            <a:endParaRPr lang="en-US"/>
          </a:p>
        </p:txBody>
      </p:sp>
    </p:spTree>
    <p:extLst>
      <p:ext uri="{BB962C8B-B14F-4D97-AF65-F5344CB8AC3E}">
        <p14:creationId xmlns:p14="http://schemas.microsoft.com/office/powerpoint/2010/main" val="1303473566"/>
      </p:ext>
    </p:extLst>
  </p:cSld>
  <p:clrMap bg1="lt1" tx1="dk1" bg2="lt2" tx2="dk2" accent1="accent1" accent2="accent2" accent3="accent3" accent4="accent4" accent5="accent5" accent6="accent6" hlink="hlink" folHlink="folHlink"/>
  <p:sldLayoutIdLst>
    <p:sldLayoutId id="2147484844" r:id="rId1"/>
    <p:sldLayoutId id="2147485158" r:id="rId2"/>
    <p:sldLayoutId id="2147485156" r:id="rId3"/>
    <p:sldLayoutId id="2147485157" r:id="rId4"/>
    <p:sldLayoutId id="2147485148" r:id="rId5"/>
    <p:sldLayoutId id="2147484738" r:id="rId6"/>
    <p:sldLayoutId id="2147485145" r:id="rId7"/>
    <p:sldLayoutId id="2147485149" r:id="rId8"/>
    <p:sldLayoutId id="2147485147" r:id="rId9"/>
    <p:sldLayoutId id="2147485146" r:id="rId10"/>
    <p:sldLayoutId id="214748473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90000"/>
        </a:lnSpc>
        <a:spcBef>
          <a:spcPct val="0"/>
        </a:spcBef>
        <a:buNone/>
        <a:defRPr sz="4400" b="1" kern="1200">
          <a:solidFill>
            <a:srgbClr val="000000"/>
          </a:solidFill>
          <a:latin typeface="+mn-lt"/>
          <a:ea typeface="+mj-ea"/>
          <a:cs typeface="+mj-cs"/>
        </a:defRPr>
      </a:lvl1pPr>
    </p:titleStyle>
    <p:bodyStyle>
      <a:lvl1pPr marL="0" indent="0" algn="l" defTabSz="914293" rtl="0" eaLnBrk="1" latinLnBrk="0" hangingPunct="1">
        <a:lnSpc>
          <a:spcPct val="90000"/>
        </a:lnSpc>
        <a:spcBef>
          <a:spcPts val="999"/>
        </a:spcBef>
        <a:buFont typeface="Arial" panose="020B0604020202020204" pitchFamily="34" charset="0"/>
        <a:buNone/>
        <a:defRPr sz="2800" kern="1200">
          <a:solidFill>
            <a:srgbClr val="000000"/>
          </a:solidFill>
          <a:latin typeface="+mn-lt"/>
          <a:ea typeface="+mn-ea"/>
          <a:cs typeface="+mn-cs"/>
        </a:defRPr>
      </a:lvl1pPr>
      <a:lvl2pPr marL="457145" indent="0" algn="l" defTabSz="914293" rtl="0" eaLnBrk="1" latinLnBrk="0" hangingPunct="1">
        <a:lnSpc>
          <a:spcPct val="90000"/>
        </a:lnSpc>
        <a:spcBef>
          <a:spcPts val="500"/>
        </a:spcBef>
        <a:buFont typeface="Arial" panose="020B0604020202020204" pitchFamily="34" charset="0"/>
        <a:buNone/>
        <a:defRPr sz="2400" kern="1200">
          <a:solidFill>
            <a:srgbClr val="000000"/>
          </a:solidFill>
          <a:latin typeface="+mn-lt"/>
          <a:ea typeface="+mn-ea"/>
          <a:cs typeface="+mn-cs"/>
        </a:defRPr>
      </a:lvl2pPr>
      <a:lvl3pPr marL="914291" indent="0" algn="l" defTabSz="914293" rtl="0" eaLnBrk="1" latinLnBrk="0" hangingPunct="1">
        <a:lnSpc>
          <a:spcPct val="90000"/>
        </a:lnSpc>
        <a:spcBef>
          <a:spcPts val="500"/>
        </a:spcBef>
        <a:buFont typeface="Arial" panose="020B0604020202020204" pitchFamily="34" charset="0"/>
        <a:buNone/>
        <a:defRPr sz="2000" kern="1200">
          <a:solidFill>
            <a:srgbClr val="000000"/>
          </a:solidFill>
          <a:latin typeface="+mn-lt"/>
          <a:ea typeface="+mn-ea"/>
          <a:cs typeface="+mn-cs"/>
        </a:defRPr>
      </a:lvl3pPr>
      <a:lvl4pPr marL="1371436" indent="0" algn="l" defTabSz="914293" rtl="0" eaLnBrk="1" latinLnBrk="0" hangingPunct="1">
        <a:lnSpc>
          <a:spcPct val="90000"/>
        </a:lnSpc>
        <a:spcBef>
          <a:spcPts val="500"/>
        </a:spcBef>
        <a:buFont typeface="Arial" panose="020B0604020202020204" pitchFamily="34" charset="0"/>
        <a:buNone/>
        <a:defRPr sz="1799" kern="1200">
          <a:solidFill>
            <a:srgbClr val="000000"/>
          </a:solidFill>
          <a:latin typeface="+mn-lt"/>
          <a:ea typeface="+mn-ea"/>
          <a:cs typeface="+mn-cs"/>
        </a:defRPr>
      </a:lvl4pPr>
      <a:lvl5pPr marL="1828583" indent="0" algn="l" defTabSz="914293" rtl="0" eaLnBrk="1" latinLnBrk="0" hangingPunct="1">
        <a:lnSpc>
          <a:spcPct val="90000"/>
        </a:lnSpc>
        <a:spcBef>
          <a:spcPts val="500"/>
        </a:spcBef>
        <a:buFont typeface="Arial" panose="020B0604020202020204" pitchFamily="34" charset="0"/>
        <a:buNone/>
        <a:defRPr sz="1799" kern="1200">
          <a:solidFill>
            <a:srgbClr val="000000"/>
          </a:solidFill>
          <a:latin typeface="+mn-lt"/>
          <a:ea typeface="+mn-ea"/>
          <a:cs typeface="+mn-cs"/>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956263" y="6296882"/>
            <a:ext cx="5942338"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3041BEF3-CC84-E45D-33AE-CEC571F9649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318401" cy="365760"/>
          </a:xfrm>
          <a:prstGeom prst="rect">
            <a:avLst/>
          </a:prstGeom>
        </p:spPr>
      </p:pic>
      <p:pic>
        <p:nvPicPr>
          <p:cNvPr id="3" name="Picture 2">
            <a:extLst>
              <a:ext uri="{FF2B5EF4-FFF2-40B4-BE49-F238E27FC236}">
                <a16:creationId xmlns:a16="http://schemas.microsoft.com/office/drawing/2014/main" id="{51245143-BAF8-969F-E0DD-4D7F9E39C291}"/>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775179577"/>
      </p:ext>
    </p:extLst>
  </p:cSld>
  <p:clrMap bg1="lt1" tx1="dk1" bg2="lt2" tx2="dk2" accent1="accent1" accent2="accent2" accent3="accent3" accent4="accent4" accent5="accent5" accent6="accent6" hlink="hlink" folHlink="folHlink"/>
  <p:sldLayoutIdLst>
    <p:sldLayoutId id="2147485196" r:id="rId1"/>
    <p:sldLayoutId id="2147485197" r:id="rId2"/>
    <p:sldLayoutId id="2147485198" r:id="rId3"/>
    <p:sldLayoutId id="2147485199" r:id="rId4"/>
    <p:sldLayoutId id="214748520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529124" y="6296882"/>
            <a:ext cx="6369477"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20297857-2A32-0965-F2FE-F64A7D579FB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891262" cy="365760"/>
          </a:xfrm>
          <a:prstGeom prst="rect">
            <a:avLst/>
          </a:prstGeom>
        </p:spPr>
      </p:pic>
      <p:pic>
        <p:nvPicPr>
          <p:cNvPr id="2" name="Picture 1">
            <a:extLst>
              <a:ext uri="{FF2B5EF4-FFF2-40B4-BE49-F238E27FC236}">
                <a16:creationId xmlns:a16="http://schemas.microsoft.com/office/drawing/2014/main" id="{48F6E2FE-393C-CB79-91A8-265E94F99426}"/>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952977749"/>
      </p:ext>
    </p:extLst>
  </p:cSld>
  <p:clrMap bg1="lt1" tx1="dk1" bg2="lt2" tx2="dk2" accent1="accent1" accent2="accent2" accent3="accent3" accent4="accent4" accent5="accent5" accent6="accent6" hlink="hlink" folHlink="folHlink"/>
  <p:sldLayoutIdLst>
    <p:sldLayoutId id="2147485202" r:id="rId1"/>
    <p:sldLayoutId id="2147485203" r:id="rId2"/>
    <p:sldLayoutId id="2147485204" r:id="rId3"/>
    <p:sldLayoutId id="2147485205" r:id="rId4"/>
    <p:sldLayoutId id="214748520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401820" y="6296882"/>
            <a:ext cx="549678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C8F3A43-D864-1B7A-C0EC-D2F8AB1A0EB9}"/>
              </a:ext>
            </a:extLst>
          </p:cNvPr>
          <p:cNvPicPr>
            <a:picLocks noChangeAspect="1"/>
          </p:cNvPicPr>
          <p:nvPr userDrawn="1"/>
        </p:nvPicPr>
        <p:blipFill>
          <a:blip r:embed="rId7"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pic>
        <p:nvPicPr>
          <p:cNvPr id="4" name="Picture 3" descr="A black background with blue text&#10;&#10;Description automatically generated">
            <a:extLst>
              <a:ext uri="{FF2B5EF4-FFF2-40B4-BE49-F238E27FC236}">
                <a16:creationId xmlns:a16="http://schemas.microsoft.com/office/drawing/2014/main" id="{FEB96A7E-3E82-1E2D-1AE3-20817C23CCB2}"/>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637862" y="6309692"/>
            <a:ext cx="1763958" cy="395558"/>
          </a:xfrm>
          <a:prstGeom prst="rect">
            <a:avLst/>
          </a:prstGeom>
        </p:spPr>
      </p:pic>
    </p:spTree>
    <p:extLst>
      <p:ext uri="{BB962C8B-B14F-4D97-AF65-F5344CB8AC3E}">
        <p14:creationId xmlns:p14="http://schemas.microsoft.com/office/powerpoint/2010/main" val="2932009068"/>
      </p:ext>
    </p:extLst>
  </p:cSld>
  <p:clrMap bg1="lt1" tx1="dk1" bg2="lt2" tx2="dk2" accent1="accent1" accent2="accent2" accent3="accent3" accent4="accent4" accent5="accent5" accent6="accent6" hlink="hlink" folHlink="folHlink"/>
  <p:sldLayoutIdLst>
    <p:sldLayoutId id="2147485210" r:id="rId1"/>
    <p:sldLayoutId id="2147485211" r:id="rId2"/>
    <p:sldLayoutId id="2147485212" r:id="rId3"/>
    <p:sldLayoutId id="2147485213" r:id="rId4"/>
    <p:sldLayoutId id="214748521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descr="Logo&#10;&#10;Description automatically generated">
            <a:extLst>
              <a:ext uri="{FF2B5EF4-FFF2-40B4-BE49-F238E27FC236}">
                <a16:creationId xmlns:a16="http://schemas.microsoft.com/office/drawing/2014/main" id="{D7BA5D40-1EF8-47F6-87DA-38908A3D03A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035900" cy="365760"/>
          </a:xfrm>
          <a:prstGeom prst="rect">
            <a:avLst/>
          </a:prstGeom>
        </p:spPr>
      </p:pic>
      <p:sp>
        <p:nvSpPr>
          <p:cNvPr id="5" name="TextBox 4">
            <a:extLst>
              <a:ext uri="{FF2B5EF4-FFF2-40B4-BE49-F238E27FC236}">
                <a16:creationId xmlns:a16="http://schemas.microsoft.com/office/drawing/2014/main" id="{597B6810-00AC-874E-A25E-703714437D5F}"/>
              </a:ext>
            </a:extLst>
          </p:cNvPr>
          <p:cNvSpPr txBox="1"/>
          <p:nvPr userDrawn="1"/>
        </p:nvSpPr>
        <p:spPr>
          <a:xfrm>
            <a:off x="3673762" y="6296882"/>
            <a:ext cx="6224839"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C8F3A43-D864-1B7A-C0EC-D2F8AB1A0EB9}"/>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425467537"/>
      </p:ext>
    </p:extLst>
  </p:cSld>
  <p:clrMap bg1="lt1" tx1="dk1" bg2="lt2" tx2="dk2" accent1="accent1" accent2="accent2" accent3="accent3" accent4="accent4" accent5="accent5" accent6="accent6" hlink="hlink" folHlink="folHlink"/>
  <p:sldLayoutIdLst>
    <p:sldLayoutId id="2147485150" r:id="rId1"/>
    <p:sldLayoutId id="2147484781" r:id="rId2"/>
    <p:sldLayoutId id="2147485151" r:id="rId3"/>
    <p:sldLayoutId id="2147485154" r:id="rId4"/>
    <p:sldLayoutId id="214748515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158409" y="6296882"/>
            <a:ext cx="5740192"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9A6E52BA-C08E-A31C-0B27-55059A4B6FB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520547" cy="365760"/>
          </a:xfrm>
          <a:prstGeom prst="rect">
            <a:avLst/>
          </a:prstGeom>
        </p:spPr>
      </p:pic>
      <p:pic>
        <p:nvPicPr>
          <p:cNvPr id="3" name="Picture 2">
            <a:extLst>
              <a:ext uri="{FF2B5EF4-FFF2-40B4-BE49-F238E27FC236}">
                <a16:creationId xmlns:a16="http://schemas.microsoft.com/office/drawing/2014/main" id="{0E9C7E0E-07C4-B278-9288-E8CE6F242FEE}"/>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598362500"/>
      </p:ext>
    </p:extLst>
  </p:cSld>
  <p:clrMap bg1="lt1" tx1="dk1" bg2="lt2" tx2="dk2" accent1="accent1" accent2="accent2" accent3="accent3" accent4="accent4" accent5="accent5" accent6="accent6" hlink="hlink" folHlink="folHlink"/>
  <p:sldLayoutIdLst>
    <p:sldLayoutId id="2147485160" r:id="rId1"/>
    <p:sldLayoutId id="2147485161" r:id="rId2"/>
    <p:sldLayoutId id="2147485162" r:id="rId3"/>
    <p:sldLayoutId id="2147485163" r:id="rId4"/>
    <p:sldLayoutId id="214748516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317569" y="6296882"/>
            <a:ext cx="558103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dirty="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179D49F0-0EFD-928B-3D5F-F25958C8D02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679708" cy="365760"/>
          </a:xfrm>
          <a:prstGeom prst="rect">
            <a:avLst/>
          </a:prstGeom>
        </p:spPr>
      </p:pic>
      <p:pic>
        <p:nvPicPr>
          <p:cNvPr id="2" name="Picture 1">
            <a:extLst>
              <a:ext uri="{FF2B5EF4-FFF2-40B4-BE49-F238E27FC236}">
                <a16:creationId xmlns:a16="http://schemas.microsoft.com/office/drawing/2014/main" id="{438AB15C-D2BA-151E-0B8E-0C2DF79CE157}"/>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377817793"/>
      </p:ext>
    </p:extLst>
  </p:cSld>
  <p:clrMap bg1="lt1" tx1="dk1" bg2="lt2" tx2="dk2" accent1="accent1" accent2="accent2" accent3="accent3" accent4="accent4" accent5="accent5" accent6="accent6" hlink="hlink" folHlink="folHlink"/>
  <p:sldLayoutIdLst>
    <p:sldLayoutId id="2147485166" r:id="rId1"/>
    <p:sldLayoutId id="2147485167" r:id="rId2"/>
    <p:sldLayoutId id="2147485168" r:id="rId3"/>
    <p:sldLayoutId id="2147485169" r:id="rId4"/>
    <p:sldLayoutId id="214748517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617109" y="6296882"/>
            <a:ext cx="528149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D8D2E180-A48B-B682-5C70-FD4F6685E71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979248" cy="365760"/>
          </a:xfrm>
          <a:prstGeom prst="rect">
            <a:avLst/>
          </a:prstGeom>
        </p:spPr>
      </p:pic>
      <p:pic>
        <p:nvPicPr>
          <p:cNvPr id="3" name="Picture 2">
            <a:extLst>
              <a:ext uri="{FF2B5EF4-FFF2-40B4-BE49-F238E27FC236}">
                <a16:creationId xmlns:a16="http://schemas.microsoft.com/office/drawing/2014/main" id="{D883434F-3178-90C1-0A91-C94C30B3C375}"/>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4033596833"/>
      </p:ext>
    </p:extLst>
  </p:cSld>
  <p:clrMap bg1="lt1" tx1="dk1" bg2="lt2" tx2="dk2" accent1="accent1" accent2="accent2" accent3="accent3" accent4="accent4" accent5="accent5" accent6="accent6" hlink="hlink" folHlink="folHlink"/>
  <p:sldLayoutIdLst>
    <p:sldLayoutId id="2147485172" r:id="rId1"/>
    <p:sldLayoutId id="2147485173" r:id="rId2"/>
    <p:sldLayoutId id="2147485174" r:id="rId3"/>
    <p:sldLayoutId id="2147485175" r:id="rId4"/>
    <p:sldLayoutId id="214748517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592131" y="6296882"/>
            <a:ext cx="5306469"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75FE42EB-ECFC-C7B6-4987-4F155350D13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954269" cy="365760"/>
          </a:xfrm>
          <a:prstGeom prst="rect">
            <a:avLst/>
          </a:prstGeom>
        </p:spPr>
      </p:pic>
      <p:pic>
        <p:nvPicPr>
          <p:cNvPr id="2" name="Picture 1">
            <a:extLst>
              <a:ext uri="{FF2B5EF4-FFF2-40B4-BE49-F238E27FC236}">
                <a16:creationId xmlns:a16="http://schemas.microsoft.com/office/drawing/2014/main" id="{02009CFB-B307-AFF7-F122-98C524B1466C}"/>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617756142"/>
      </p:ext>
    </p:extLst>
  </p:cSld>
  <p:clrMap bg1="lt1" tx1="dk1" bg2="lt2" tx2="dk2" accent1="accent1" accent2="accent2" accent3="accent3" accent4="accent4" accent5="accent5" accent6="accent6" hlink="hlink" folHlink="folHlink"/>
  <p:sldLayoutIdLst>
    <p:sldLayoutId id="2147485178" r:id="rId1"/>
    <p:sldLayoutId id="2147485179" r:id="rId2"/>
    <p:sldLayoutId id="2147485180" r:id="rId3"/>
    <p:sldLayoutId id="2147485181" r:id="rId4"/>
    <p:sldLayoutId id="2147485182"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691189" y="6296882"/>
            <a:ext cx="620741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28BA85C1-B5A6-A806-D96D-104CEB49270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053327" cy="365760"/>
          </a:xfrm>
          <a:prstGeom prst="rect">
            <a:avLst/>
          </a:prstGeom>
        </p:spPr>
      </p:pic>
      <p:pic>
        <p:nvPicPr>
          <p:cNvPr id="3" name="Picture 2">
            <a:extLst>
              <a:ext uri="{FF2B5EF4-FFF2-40B4-BE49-F238E27FC236}">
                <a16:creationId xmlns:a16="http://schemas.microsoft.com/office/drawing/2014/main" id="{52B1AAC1-FBF4-989F-549B-5351BC10821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659816042"/>
      </p:ext>
    </p:extLst>
  </p:cSld>
  <p:clrMap bg1="lt1" tx1="dk1" bg2="lt2" tx2="dk2" accent1="accent1" accent2="accent2" accent3="accent3" accent4="accent4" accent5="accent5" accent6="accent6" hlink="hlink" folHlink="folHlink"/>
  <p:sldLayoutIdLst>
    <p:sldLayoutId id="2147485184" r:id="rId1"/>
    <p:sldLayoutId id="2147485185" r:id="rId2"/>
    <p:sldLayoutId id="2147485186" r:id="rId3"/>
    <p:sldLayoutId id="2147485187" r:id="rId4"/>
    <p:sldLayoutId id="2147485188"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578861" y="6296882"/>
            <a:ext cx="6319740"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0BF4EB62-0136-7F66-DDA2-95F64C7DAB5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960967" cy="365760"/>
          </a:xfrm>
          <a:prstGeom prst="rect">
            <a:avLst/>
          </a:prstGeom>
        </p:spPr>
      </p:pic>
      <p:pic>
        <p:nvPicPr>
          <p:cNvPr id="2" name="Picture 1">
            <a:extLst>
              <a:ext uri="{FF2B5EF4-FFF2-40B4-BE49-F238E27FC236}">
                <a16:creationId xmlns:a16="http://schemas.microsoft.com/office/drawing/2014/main" id="{110CC6A9-8ED5-F0D9-5429-DAD0F36C2E96}"/>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2151724488"/>
      </p:ext>
    </p:extLst>
  </p:cSld>
  <p:clrMap bg1="lt1" tx1="dk1" bg2="lt2" tx2="dk2" accent1="accent1" accent2="accent2" accent3="accent3" accent4="accent4" accent5="accent5" accent6="accent6" hlink="hlink" folHlink="folHlink"/>
  <p:sldLayoutIdLst>
    <p:sldLayoutId id="2147485190" r:id="rId1"/>
    <p:sldLayoutId id="2147485191" r:id="rId2"/>
    <p:sldLayoutId id="2147485192" r:id="rId3"/>
    <p:sldLayoutId id="2147485193" r:id="rId4"/>
    <p:sldLayoutId id="214748519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8" Type="http://schemas.openxmlformats.org/officeDocument/2006/relationships/hyperlink" Target="https://www.linkedin.com/company/simplifyhealthcare/" TargetMode="External"/><Relationship Id="rId13" Type="http://schemas.openxmlformats.org/officeDocument/2006/relationships/image" Target="../media/image38.svg"/><Relationship Id="rId3" Type="http://schemas.openxmlformats.org/officeDocument/2006/relationships/image" Target="../media/image31.png"/><Relationship Id="rId7" Type="http://schemas.openxmlformats.org/officeDocument/2006/relationships/image" Target="../media/image34.svg"/><Relationship Id="rId12" Type="http://schemas.openxmlformats.org/officeDocument/2006/relationships/image" Target="../media/image37.png"/><Relationship Id="rId2" Type="http://schemas.openxmlformats.org/officeDocument/2006/relationships/hyperlink" Target="https://www.youtube.com/channel/UCu15zsbJUV0L006eXhZOf5Q" TargetMode="External"/><Relationship Id="rId1" Type="http://schemas.openxmlformats.org/officeDocument/2006/relationships/slideLayout" Target="../slideLayouts/slideLayout11.xml"/><Relationship Id="rId6" Type="http://schemas.openxmlformats.org/officeDocument/2006/relationships/image" Target="../media/image33.png"/><Relationship Id="rId11" Type="http://schemas.openxmlformats.org/officeDocument/2006/relationships/hyperlink" Target="https://twitter.com/simplifyhcare" TargetMode="External"/><Relationship Id="rId5" Type="http://schemas.openxmlformats.org/officeDocument/2006/relationships/hyperlink" Target="https://www.instagram.com/simplifyhcare" TargetMode="External"/><Relationship Id="rId10" Type="http://schemas.openxmlformats.org/officeDocument/2006/relationships/image" Target="../media/image36.svg"/><Relationship Id="rId4" Type="http://schemas.openxmlformats.org/officeDocument/2006/relationships/image" Target="../media/image32.sv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94CD-9D3B-92C0-52AA-B593F4A4C289}"/>
              </a:ext>
            </a:extLst>
          </p:cNvPr>
          <p:cNvSpPr>
            <a:spLocks noGrp="1"/>
          </p:cNvSpPr>
          <p:nvPr>
            <p:ph type="title"/>
          </p:nvPr>
        </p:nvSpPr>
        <p:spPr>
          <a:xfrm>
            <a:off x="-107992" y="1842004"/>
            <a:ext cx="5939832" cy="3011431"/>
          </a:xfrm>
        </p:spPr>
        <p:txBody>
          <a:bodyPr>
            <a:normAutofit/>
          </a:bodyPr>
          <a:lstStyle/>
          <a:p>
            <a:pPr algn="ctr"/>
            <a:r>
              <a:rPr lang="en-US" b="1" dirty="0">
                <a:latin typeface="Roboto Slab"/>
                <a:ea typeface="Roboto Slab"/>
                <a:cs typeface="Roboto Slab"/>
              </a:rPr>
              <a:t>  Design Pattern : </a:t>
            </a:r>
            <a:r>
              <a:rPr lang="en-US">
                <a:latin typeface="Roboto Slab"/>
                <a:ea typeface="Roboto Slab"/>
                <a:cs typeface="Roboto Slab"/>
              </a:rPr>
              <a:t>Composite</a:t>
            </a:r>
            <a:br>
              <a:rPr lang="en-US" b="1" dirty="0"/>
            </a:br>
            <a:r>
              <a:rPr lang="en-US" sz="2000" dirty="0">
                <a:solidFill>
                  <a:schemeClr val="bg2">
                    <a:lumMod val="90000"/>
                  </a:schemeClr>
                </a:solidFill>
                <a:latin typeface="Roboto Slab"/>
                <a:ea typeface="Roboto Slab"/>
                <a:cs typeface="Roboto Slab"/>
              </a:rPr>
              <a:t> Yash Valvi</a:t>
            </a:r>
            <a:br>
              <a:rPr lang="en-US" sz="2000" dirty="0"/>
            </a:br>
            <a:endParaRPr lang="en-IN" sz="2000" dirty="0">
              <a:solidFill>
                <a:schemeClr val="bg2">
                  <a:lumMod val="90000"/>
                </a:schemeClr>
              </a:solidFill>
            </a:endParaRPr>
          </a:p>
        </p:txBody>
      </p:sp>
    </p:spTree>
    <p:extLst>
      <p:ext uri="{BB962C8B-B14F-4D97-AF65-F5344CB8AC3E}">
        <p14:creationId xmlns:p14="http://schemas.microsoft.com/office/powerpoint/2010/main" val="23585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8B-7F45-CAA4-F784-6B0968E8996A}"/>
              </a:ext>
            </a:extLst>
          </p:cNvPr>
          <p:cNvSpPr>
            <a:spLocks noGrp="1"/>
          </p:cNvSpPr>
          <p:nvPr>
            <p:ph type="title"/>
          </p:nvPr>
        </p:nvSpPr>
        <p:spPr>
          <a:xfrm>
            <a:off x="980440" y="3870959"/>
            <a:ext cx="10515600" cy="925993"/>
          </a:xfrm>
        </p:spPr>
        <p:txBody>
          <a:bodyPr>
            <a:noAutofit/>
          </a:bodyPr>
          <a:lstStyle/>
          <a:p>
            <a:pPr algn="l"/>
            <a:r>
              <a:rPr lang="en-GB" sz="2400" b="0" dirty="0">
                <a:latin typeface="Roboto Slab"/>
                <a:ea typeface="Roboto Slab"/>
                <a:cs typeface="Roboto Slab"/>
              </a:rPr>
              <a:t>Structural patterns are design patterns in object-oriented software development that deal with how objects and classes are composed to form larger structures. </a:t>
            </a:r>
            <a:br>
              <a:rPr lang="en-GB" sz="2400" b="0" dirty="0">
                <a:latin typeface="Roboto Slab"/>
                <a:ea typeface="Roboto Slab"/>
                <a:cs typeface="Roboto Slab"/>
              </a:rPr>
            </a:br>
            <a:br>
              <a:rPr lang="en-GB" sz="2400" b="0" dirty="0">
                <a:latin typeface="Roboto Slab"/>
                <a:ea typeface="Roboto Slab"/>
                <a:cs typeface="Roboto Slab"/>
              </a:rPr>
            </a:br>
            <a:r>
              <a:rPr lang="en-GB" sz="2400" dirty="0">
                <a:solidFill>
                  <a:srgbClr val="FFFF00"/>
                </a:solidFill>
                <a:latin typeface="Roboto Slab"/>
                <a:ea typeface="Roboto Slab"/>
                <a:cs typeface="Roboto Slab"/>
              </a:rPr>
              <a:t>Definition of Structural Patterns: </a:t>
            </a:r>
            <a:r>
              <a:rPr lang="en-GB" sz="2400" b="0" dirty="0">
                <a:latin typeface="Roboto Slab"/>
                <a:ea typeface="Roboto Slab"/>
                <a:cs typeface="Roboto Slab"/>
              </a:rPr>
              <a:t>Structural patterns are concerned with the composition of classes and objects to form larger structures. They focus on how to assemble classes and objects in a way that the system becomes more flexible, reusable, and scalable.</a:t>
            </a:r>
            <a:br>
              <a:rPr lang="en-GB" sz="2400" b="0" dirty="0">
                <a:latin typeface="Roboto Slab"/>
                <a:ea typeface="Roboto Slab"/>
                <a:cs typeface="Roboto Slab"/>
              </a:rPr>
            </a:br>
            <a:br>
              <a:rPr lang="en-GB" sz="2400" b="0" dirty="0">
                <a:latin typeface="Roboto Slab"/>
                <a:ea typeface="Roboto Slab"/>
                <a:cs typeface="Roboto Slab"/>
              </a:rPr>
            </a:br>
            <a:r>
              <a:rPr lang="en-GB" sz="2400" dirty="0">
                <a:solidFill>
                  <a:srgbClr val="FFFF00"/>
                </a:solidFill>
                <a:latin typeface="Roboto Slab"/>
                <a:ea typeface="Roboto Slab"/>
                <a:cs typeface="Roboto Slab"/>
              </a:rPr>
              <a:t>Objective:</a:t>
            </a:r>
            <a:r>
              <a:rPr lang="en-GB" sz="2400" b="0" dirty="0">
                <a:latin typeface="Roboto Slab"/>
                <a:ea typeface="Roboto Slab"/>
                <a:cs typeface="Roboto Slab"/>
              </a:rPr>
              <a:t> The main Objective is to learn composite design pattern which is a subset of structural patterns.</a:t>
            </a:r>
            <a:br>
              <a:rPr lang="en-GB" sz="2400" b="0" dirty="0">
                <a:latin typeface="Roboto Slab"/>
                <a:ea typeface="Roboto Slab"/>
                <a:cs typeface="Roboto Slab"/>
              </a:rPr>
            </a:br>
            <a:br>
              <a:rPr lang="en-GB" sz="2400" b="0" dirty="0">
                <a:latin typeface="Roboto Slab"/>
                <a:ea typeface="Roboto Slab"/>
                <a:cs typeface="Roboto Slab"/>
              </a:rPr>
            </a:br>
            <a:br>
              <a:rPr lang="en-GB" sz="2400" b="0" dirty="0">
                <a:ea typeface="Roboto Slab"/>
                <a:cs typeface="Roboto Slab"/>
              </a:rPr>
            </a:br>
            <a:br>
              <a:rPr lang="en-GB" sz="2400" b="0" dirty="0">
                <a:ea typeface="Roboto Slab"/>
                <a:cs typeface="Roboto Slab"/>
              </a:rPr>
            </a:br>
            <a:endParaRPr lang="en-GB" sz="2400" b="0">
              <a:ea typeface="Roboto Slab"/>
              <a:cs typeface="Roboto Slab"/>
            </a:endParaRPr>
          </a:p>
          <a:p>
            <a:pPr algn="l"/>
            <a:br>
              <a:rPr lang="en-GB" sz="2400" b="0" i="0" dirty="0">
                <a:effectLst/>
                <a:latin typeface="PT Sans" panose="020F0502020204030204" pitchFamily="34" charset="0"/>
              </a:rPr>
            </a:br>
            <a:br>
              <a:rPr lang="en-IN" sz="2400" i="0" dirty="0">
                <a:effectLst/>
                <a:latin typeface="Roboto Slab"/>
              </a:rPr>
            </a:br>
            <a:endParaRPr lang="en-IN" sz="2400">
              <a:cs typeface="Roboto Slab"/>
            </a:endParaRPr>
          </a:p>
        </p:txBody>
      </p:sp>
      <p:sp>
        <p:nvSpPr>
          <p:cNvPr id="4" name="TextBox 3">
            <a:extLst>
              <a:ext uri="{FF2B5EF4-FFF2-40B4-BE49-F238E27FC236}">
                <a16:creationId xmlns:a16="http://schemas.microsoft.com/office/drawing/2014/main" id="{9FBFAFC8-B20B-394A-3D14-71797514B107}"/>
              </a:ext>
            </a:extLst>
          </p:cNvPr>
          <p:cNvSpPr txBox="1"/>
          <p:nvPr/>
        </p:nvSpPr>
        <p:spPr>
          <a:xfrm>
            <a:off x="1798320" y="762000"/>
            <a:ext cx="7802880" cy="584775"/>
          </a:xfrm>
          <a:prstGeom prst="rect">
            <a:avLst/>
          </a:prstGeom>
          <a:noFill/>
        </p:spPr>
        <p:txBody>
          <a:bodyPr wrap="square" rtlCol="0">
            <a:spAutoFit/>
          </a:bodyPr>
          <a:lstStyle/>
          <a:p>
            <a:pPr algn="ctr"/>
            <a:r>
              <a:rPr lang="en-GB" sz="3200" b="1" dirty="0">
                <a:solidFill>
                  <a:srgbClr val="FFFF00"/>
                </a:solidFill>
              </a:rPr>
              <a:t>Introduction</a:t>
            </a:r>
            <a:endParaRPr lang="en-IN" sz="3200" b="1" dirty="0">
              <a:solidFill>
                <a:srgbClr val="FFFF00"/>
              </a:solidFill>
            </a:endParaRPr>
          </a:p>
        </p:txBody>
      </p:sp>
    </p:spTree>
    <p:extLst>
      <p:ext uri="{BB962C8B-B14F-4D97-AF65-F5344CB8AC3E}">
        <p14:creationId xmlns:p14="http://schemas.microsoft.com/office/powerpoint/2010/main" val="309143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A1E78E-E985-552C-3100-1DF3A4507BF3}"/>
              </a:ext>
            </a:extLst>
          </p:cNvPr>
          <p:cNvSpPr>
            <a:spLocks noGrp="1"/>
          </p:cNvSpPr>
          <p:nvPr>
            <p:ph type="title"/>
          </p:nvPr>
        </p:nvSpPr>
        <p:spPr>
          <a:xfrm>
            <a:off x="328612" y="440107"/>
            <a:ext cx="11534776" cy="632882"/>
          </a:xfrm>
        </p:spPr>
        <p:txBody>
          <a:bodyPr/>
          <a:lstStyle/>
          <a:p>
            <a:pPr algn="ctr"/>
            <a:r>
              <a:rPr lang="en-GB" dirty="0">
                <a:latin typeface="Roboto Slab"/>
                <a:ea typeface="Roboto Slab"/>
                <a:cs typeface="Calibri"/>
              </a:rPr>
              <a:t>Composite</a:t>
            </a:r>
            <a:r>
              <a:rPr lang="en-GB" sz="2800" dirty="0">
                <a:latin typeface="Roboto Slab"/>
                <a:ea typeface="Roboto Slab"/>
                <a:cs typeface="Calibri"/>
              </a:rPr>
              <a:t> Pattern:  Managing </a:t>
            </a:r>
            <a:r>
              <a:rPr lang="en-GB" dirty="0">
                <a:latin typeface="Roboto Slab"/>
                <a:ea typeface="Roboto Slab"/>
                <a:cs typeface="Calibri"/>
              </a:rPr>
              <a:t>Hierarchical Structure</a:t>
            </a:r>
            <a:endParaRPr lang="en-IN" dirty="0">
              <a:latin typeface="Roboto Slab"/>
              <a:ea typeface="Roboto Slab"/>
              <a:cs typeface="Calibri"/>
            </a:endParaRPr>
          </a:p>
        </p:txBody>
      </p:sp>
      <p:sp>
        <p:nvSpPr>
          <p:cNvPr id="6" name="Content Placeholder 5">
            <a:extLst>
              <a:ext uri="{FF2B5EF4-FFF2-40B4-BE49-F238E27FC236}">
                <a16:creationId xmlns:a16="http://schemas.microsoft.com/office/drawing/2014/main" id="{5F6DCC82-BC6F-4A58-5882-5F1A2D6C382B}"/>
              </a:ext>
            </a:extLst>
          </p:cNvPr>
          <p:cNvSpPr>
            <a:spLocks noGrp="1"/>
          </p:cNvSpPr>
          <p:nvPr>
            <p:ph idx="4294967295"/>
          </p:nvPr>
        </p:nvSpPr>
        <p:spPr>
          <a:xfrm>
            <a:off x="5274222" y="1264412"/>
            <a:ext cx="6695440" cy="4557584"/>
          </a:xfrm>
        </p:spPr>
        <p:txBody>
          <a:bodyPr vert="horz" lIns="91440" tIns="45720" rIns="91440" bIns="45720" rtlCol="0" anchor="t">
            <a:normAutofit fontScale="85000" lnSpcReduction="20000"/>
          </a:bodyPr>
          <a:lstStyle/>
          <a:p>
            <a:pPr algn="just"/>
            <a:r>
              <a:rPr lang="en-GB" sz="1600" b="1" dirty="0">
                <a:solidFill>
                  <a:srgbClr val="FF0000"/>
                </a:solidFill>
                <a:latin typeface="Calibri"/>
                <a:ea typeface="Calibri"/>
                <a:cs typeface="Calibri"/>
              </a:rPr>
              <a:t>Problem: </a:t>
            </a:r>
            <a:r>
              <a:rPr lang="en-GB" sz="1600" b="1" dirty="0">
                <a:latin typeface="Calibri"/>
                <a:ea typeface="Calibri"/>
                <a:cs typeface="Calibri"/>
              </a:rPr>
              <a:t>Managing </a:t>
            </a:r>
            <a:r>
              <a:rPr lang="en-GB" sz="1600" b="1">
                <a:latin typeface="Calibri"/>
                <a:ea typeface="Calibri"/>
                <a:cs typeface="Calibri"/>
              </a:rPr>
              <a:t>Hierarchical structures</a:t>
            </a:r>
            <a:endParaRPr lang="en-GB" sz="1600" b="1" dirty="0" err="1">
              <a:ea typeface="Calibri" panose="020F0502020204030204" pitchFamily="34" charset="0"/>
            </a:endParaRPr>
          </a:p>
          <a:p>
            <a:pPr algn="just">
              <a:buFont typeface="Wingdings" panose="05000000000000000000" pitchFamily="2" charset="2"/>
              <a:buChar char="Ø"/>
            </a:pPr>
            <a:r>
              <a:rPr lang="en-GB" sz="1600" b="1" dirty="0">
                <a:latin typeface="Calibri"/>
                <a:ea typeface="Calibri"/>
                <a:cs typeface="Calibri"/>
              </a:rPr>
              <a:t>Challenge:</a:t>
            </a:r>
            <a:r>
              <a:rPr lang="en-GB" sz="1600" dirty="0">
                <a:latin typeface="Calibri"/>
                <a:ea typeface="Calibri"/>
                <a:cs typeface="Calibri"/>
              </a:rPr>
              <a:t> </a:t>
            </a:r>
            <a:r>
              <a:rPr lang="en-GB" sz="1600">
                <a:latin typeface="Calibri"/>
                <a:ea typeface="Calibri"/>
                <a:cs typeface="Calibri"/>
              </a:rPr>
              <a:t>Hierarchical</a:t>
            </a:r>
            <a:r>
              <a:rPr lang="en-GB" sz="1600" dirty="0">
                <a:latin typeface="Calibri"/>
                <a:ea typeface="Calibri"/>
                <a:cs typeface="Calibri"/>
              </a:rPr>
              <a:t> structures are difficult to manage if there is no standard way to treat them.</a:t>
            </a:r>
            <a:endParaRPr lang="en-GB" sz="1600" dirty="0">
              <a:ea typeface="Calibri"/>
            </a:endParaRPr>
          </a:p>
          <a:p>
            <a:pPr algn="just">
              <a:buFont typeface="Wingdings" panose="05000000000000000000" pitchFamily="2" charset="2"/>
              <a:buChar char="Ø"/>
            </a:pPr>
            <a:r>
              <a:rPr lang="en-GB" sz="1600" b="1">
                <a:latin typeface="Calibri"/>
                <a:ea typeface="Calibri"/>
                <a:cs typeface="Calibri"/>
              </a:rPr>
              <a:t>Need:</a:t>
            </a:r>
            <a:r>
              <a:rPr lang="en-GB" sz="1600" dirty="0">
                <a:latin typeface="Calibri"/>
                <a:ea typeface="Calibri"/>
                <a:cs typeface="Calibri"/>
              </a:rPr>
              <a:t> </a:t>
            </a:r>
            <a:r>
              <a:rPr lang="en-GB" sz="1600">
                <a:latin typeface="Calibri"/>
                <a:ea typeface="Calibri"/>
                <a:cs typeface="Calibri"/>
              </a:rPr>
              <a:t>When working with such hierarchical structures, one of the major challenges is treating individual objects and groups of objects uniformly, so that the client code doesn’t need to know the difference between the two. </a:t>
            </a:r>
            <a:endParaRPr lang="en-GB" sz="1600" dirty="0">
              <a:latin typeface="Calibri"/>
              <a:ea typeface="Calibri"/>
              <a:cs typeface="Calibri"/>
            </a:endParaRPr>
          </a:p>
          <a:p>
            <a:pPr marL="0" indent="0" algn="just">
              <a:lnSpc>
                <a:spcPct val="90000"/>
              </a:lnSpc>
              <a:buNone/>
            </a:pPr>
            <a:endParaRPr lang="en-GB" sz="1600" dirty="0">
              <a:ea typeface="Calibri" panose="020F0502020204030204" pitchFamily="34" charset="0"/>
            </a:endParaRPr>
          </a:p>
          <a:p>
            <a:pPr algn="just"/>
            <a:r>
              <a:rPr lang="en-GB" sz="1600" b="1" dirty="0">
                <a:solidFill>
                  <a:srgbClr val="FF0000"/>
                </a:solidFill>
                <a:latin typeface="Calibri"/>
                <a:ea typeface="Calibri"/>
                <a:cs typeface="Calibri"/>
              </a:rPr>
              <a:t>Solution: </a:t>
            </a:r>
            <a:r>
              <a:rPr lang="en-GB" sz="1600" b="1">
                <a:latin typeface="Calibri"/>
                <a:ea typeface="Calibri"/>
                <a:cs typeface="Calibri"/>
              </a:rPr>
              <a:t>Composite Pattern</a:t>
            </a:r>
          </a:p>
          <a:p>
            <a:pPr algn="just">
              <a:buFont typeface="Wingdings" panose="05000000000000000000" pitchFamily="2" charset="2"/>
              <a:buChar char="Ø"/>
            </a:pPr>
            <a:r>
              <a:rPr lang="en-GB" sz="1600">
                <a:latin typeface="Calibri"/>
                <a:ea typeface="Calibri"/>
                <a:cs typeface="Calibri"/>
              </a:rPr>
              <a:t>The Composite pattern ensures that both leaf and composite objects implement a common interface (or abstract class). This allows the client code to treat them uniformly, without having to distinguish between the two types.</a:t>
            </a:r>
            <a:endParaRPr lang="en-GB" sz="1600" b="1" dirty="0">
              <a:latin typeface="Calibri"/>
              <a:ea typeface="Calibri"/>
              <a:cs typeface="Calibri"/>
            </a:endParaRPr>
          </a:p>
          <a:p>
            <a:pPr algn="just">
              <a:lnSpc>
                <a:spcPct val="90000"/>
              </a:lnSpc>
              <a:buFont typeface="Wingdings" panose="05000000000000000000" pitchFamily="2" charset="2"/>
              <a:buChar char="Ø"/>
            </a:pPr>
            <a:endParaRPr lang="en-GB" dirty="0">
              <a:ea typeface="Calibri" panose="020F0502020204030204" pitchFamily="34" charset="0"/>
            </a:endParaRPr>
          </a:p>
          <a:p>
            <a:pPr algn="just"/>
            <a:r>
              <a:rPr lang="en-GB" sz="1600" b="1">
                <a:solidFill>
                  <a:srgbClr val="FF0000"/>
                </a:solidFill>
                <a:latin typeface="Calibri"/>
                <a:ea typeface="Calibri"/>
                <a:cs typeface="Calibri"/>
              </a:rPr>
              <a:t>Benefits of Proxy Pattern</a:t>
            </a:r>
            <a:endParaRPr lang="en-GB" sz="1600" b="1">
              <a:ea typeface="Calibri" panose="020F0502020204030204" pitchFamily="34" charset="0"/>
            </a:endParaRPr>
          </a:p>
          <a:p>
            <a:pPr marL="285750" indent="-285750" algn="just">
              <a:buFont typeface="Wingdings" panose="020B0604020202020204" pitchFamily="34" charset="0"/>
              <a:buChar char="Ø"/>
            </a:pPr>
            <a:r>
              <a:rPr lang="en-GB" sz="1600" b="1">
                <a:latin typeface="Calibri"/>
                <a:ea typeface="Calibri"/>
                <a:cs typeface="Calibri"/>
              </a:rPr>
              <a:t>Uniformity of Interface: </a:t>
            </a:r>
            <a:r>
              <a:rPr lang="en-GB" sz="1600">
                <a:latin typeface="Calibri"/>
                <a:ea typeface="Calibri"/>
                <a:cs typeface="Calibri"/>
              </a:rPr>
              <a:t>The primary benefit is the ability to treat individual objects (leaf) and groups of objects (composite) uniformly. </a:t>
            </a:r>
            <a:endParaRPr lang="en-GB" sz="1600" b="1">
              <a:ea typeface="Calibri" panose="020F0502020204030204" pitchFamily="34" charset="0"/>
            </a:endParaRPr>
          </a:p>
          <a:p>
            <a:pPr algn="just">
              <a:buFont typeface="Wingdings" panose="05000000000000000000" pitchFamily="2" charset="2"/>
              <a:buChar char="Ø"/>
            </a:pPr>
            <a:r>
              <a:rPr lang="en-GB" sz="1600" b="1" dirty="0">
                <a:latin typeface="Calibri"/>
                <a:ea typeface="Calibri"/>
                <a:cs typeface="Calibri"/>
              </a:rPr>
              <a:t> Flexibility :</a:t>
            </a:r>
            <a:r>
              <a:rPr lang="en-GB" sz="1600" dirty="0">
                <a:latin typeface="Calibri"/>
                <a:ea typeface="Calibri"/>
                <a:cs typeface="Calibri"/>
              </a:rPr>
              <a:t> The </a:t>
            </a:r>
            <a:r>
              <a:rPr lang="en-GB" sz="1600" b="1" dirty="0">
                <a:latin typeface="Calibri"/>
                <a:ea typeface="Calibri"/>
                <a:cs typeface="Calibri"/>
              </a:rPr>
              <a:t>Composite Pattern</a:t>
            </a:r>
            <a:r>
              <a:rPr lang="en-GB" sz="1600" dirty="0">
                <a:latin typeface="Calibri"/>
                <a:ea typeface="Calibri"/>
                <a:cs typeface="Calibri"/>
              </a:rPr>
              <a:t> makes it easy to add new types of  components to the structure without affecting the existing code</a:t>
            </a:r>
            <a:endParaRPr lang="en-GB" sz="1600" dirty="0">
              <a:ea typeface="Calibri"/>
            </a:endParaRPr>
          </a:p>
          <a:p>
            <a:pPr algn="just">
              <a:buFont typeface="Wingdings" panose="05000000000000000000" pitchFamily="2" charset="2"/>
              <a:buChar char="Ø"/>
            </a:pPr>
            <a:r>
              <a:rPr lang="en-GB" sz="1600" b="1" dirty="0">
                <a:latin typeface="Calibri"/>
                <a:ea typeface="Calibri"/>
                <a:cs typeface="Calibri"/>
              </a:rPr>
              <a:t>  Extensibility:</a:t>
            </a:r>
            <a:r>
              <a:rPr lang="en-GB" sz="1600" dirty="0">
                <a:latin typeface="Calibri"/>
                <a:ea typeface="Calibri"/>
                <a:cs typeface="Calibri"/>
              </a:rPr>
              <a:t> The pattern supports extending the object structure easily. New leaf objects or composite objects can be added with minimal impact on the existing system.</a:t>
            </a:r>
            <a:endParaRPr lang="en-GB" dirty="0"/>
          </a:p>
          <a:p>
            <a:endParaRPr lang="en-IN" dirty="0"/>
          </a:p>
        </p:txBody>
      </p:sp>
      <p:pic>
        <p:nvPicPr>
          <p:cNvPr id="2" name="Picture 1" descr="A cartoon of a squirrel under a tree with money&#10;&#10;Description automatically generated">
            <a:extLst>
              <a:ext uri="{FF2B5EF4-FFF2-40B4-BE49-F238E27FC236}">
                <a16:creationId xmlns:a16="http://schemas.microsoft.com/office/drawing/2014/main" id="{C1570520-2581-5184-9BFC-383D4564B62E}"/>
              </a:ext>
            </a:extLst>
          </p:cNvPr>
          <p:cNvPicPr>
            <a:picLocks noChangeAspect="1"/>
          </p:cNvPicPr>
          <p:nvPr/>
        </p:nvPicPr>
        <p:blipFill>
          <a:blip r:embed="rId2"/>
          <a:stretch>
            <a:fillRect/>
          </a:stretch>
        </p:blipFill>
        <p:spPr>
          <a:xfrm>
            <a:off x="215660" y="1265208"/>
            <a:ext cx="5060831" cy="381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9037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3600EEA-E039-E604-796B-9D43D5AD1FF3}"/>
              </a:ext>
            </a:extLst>
          </p:cNvPr>
          <p:cNvSpPr>
            <a:spLocks noGrp="1"/>
          </p:cNvSpPr>
          <p:nvPr>
            <p:ph type="title"/>
          </p:nvPr>
        </p:nvSpPr>
        <p:spPr/>
        <p:txBody>
          <a:bodyPr/>
          <a:lstStyle/>
          <a:p>
            <a:pPr algn="ctr"/>
            <a:r>
              <a:rPr lang="en-GB" sz="2800" dirty="0"/>
              <a:t>Proxy Pattern : Definition and Real-World Example</a:t>
            </a:r>
            <a:endParaRPr lang="en-IN" dirty="0"/>
          </a:p>
        </p:txBody>
      </p:sp>
      <p:sp>
        <p:nvSpPr>
          <p:cNvPr id="11" name="Content Placeholder 10">
            <a:extLst>
              <a:ext uri="{FF2B5EF4-FFF2-40B4-BE49-F238E27FC236}">
                <a16:creationId xmlns:a16="http://schemas.microsoft.com/office/drawing/2014/main" id="{25E1CCFC-71D7-B532-E05E-2A40F7BAC2E3}"/>
              </a:ext>
            </a:extLst>
          </p:cNvPr>
          <p:cNvSpPr>
            <a:spLocks noGrp="1"/>
          </p:cNvSpPr>
          <p:nvPr>
            <p:ph idx="4294967295"/>
          </p:nvPr>
        </p:nvSpPr>
        <p:spPr>
          <a:xfrm>
            <a:off x="5103812" y="1442506"/>
            <a:ext cx="6641148" cy="4557584"/>
          </a:xfrm>
        </p:spPr>
        <p:txBody>
          <a:bodyPr vert="horz" lIns="91440" tIns="45720" rIns="91440" bIns="45720" rtlCol="0" anchor="t">
            <a:normAutofit/>
          </a:bodyPr>
          <a:lstStyle/>
          <a:p>
            <a:pPr>
              <a:buFont typeface="Wingdings" panose="020B0604020202020204" pitchFamily="34" charset="0"/>
              <a:buChar char="Ø"/>
            </a:pPr>
            <a:r>
              <a:rPr lang="en-GB" sz="1800" b="1" dirty="0">
                <a:solidFill>
                  <a:srgbClr val="FF0000"/>
                </a:solidFill>
                <a:latin typeface="PT Sans"/>
                <a:cs typeface="Calibri"/>
              </a:rPr>
              <a:t>Composite</a:t>
            </a:r>
            <a:r>
              <a:rPr lang="en-GB" sz="1800" b="0" i="0" dirty="0">
                <a:solidFill>
                  <a:srgbClr val="002060"/>
                </a:solidFill>
                <a:effectLst/>
                <a:latin typeface="PT Sans"/>
                <a:cs typeface="Calibri"/>
              </a:rPr>
              <a:t> </a:t>
            </a:r>
            <a:r>
              <a:rPr lang="en-GB" sz="1800" dirty="0">
                <a:solidFill>
                  <a:srgbClr val="002060"/>
                </a:solidFill>
                <a:latin typeface="Calibri"/>
                <a:ea typeface="Calibri"/>
                <a:cs typeface="Calibri"/>
              </a:rPr>
              <a:t>allows you to compose objects into tree-like structures to represent part-whole hierarchies.</a:t>
            </a:r>
            <a:endParaRPr lang="en-GB" sz="1800" dirty="0">
              <a:latin typeface="PT Sans"/>
              <a:cs typeface="Calibri"/>
            </a:endParaRPr>
          </a:p>
          <a:p>
            <a:pPr>
              <a:buFont typeface="Wingdings" panose="020B0604020202020204" pitchFamily="34" charset="0"/>
              <a:buChar char="Ø"/>
            </a:pPr>
            <a:endParaRPr lang="en-GB" sz="1800" dirty="0">
              <a:solidFill>
                <a:srgbClr val="002060"/>
              </a:solidFill>
              <a:latin typeface="Calibri"/>
              <a:ea typeface="Calibri"/>
              <a:cs typeface="Calibri"/>
            </a:endParaRPr>
          </a:p>
          <a:p>
            <a:pPr>
              <a:lnSpc>
                <a:spcPct val="90000"/>
              </a:lnSpc>
              <a:buFont typeface="Wingdings" panose="020B0604020202020204" pitchFamily="34" charset="0"/>
              <a:buChar char="Ø"/>
            </a:pPr>
            <a:r>
              <a:rPr lang="en-IN" sz="1800" b="1" i="0" dirty="0">
                <a:solidFill>
                  <a:srgbClr val="FF0000"/>
                </a:solidFill>
                <a:effectLst/>
                <a:latin typeface="PT Sans"/>
                <a:cs typeface="Calibri"/>
              </a:rPr>
              <a:t>Real-World Analogy</a:t>
            </a:r>
            <a:endParaRPr lang="en-IN" sz="1800" dirty="0">
              <a:solidFill>
                <a:srgbClr val="FF0000"/>
              </a:solidFill>
              <a:latin typeface="PT Sans"/>
              <a:cs typeface="Calibri"/>
            </a:endParaRPr>
          </a:p>
          <a:p>
            <a:pPr marL="285750" indent="-285750">
              <a:buFont typeface="Wingdings" panose="05000000000000000000" pitchFamily="2" charset="2"/>
              <a:buChar char="Ø"/>
            </a:pPr>
            <a:r>
              <a:rPr lang="en-GB" sz="1800" b="1" dirty="0">
                <a:latin typeface="Calibri"/>
                <a:ea typeface="Calibri"/>
                <a:cs typeface="Calibri"/>
              </a:rPr>
              <a:t>File Systems:</a:t>
            </a:r>
            <a:r>
              <a:rPr lang="en-GB" sz="1800" dirty="0">
                <a:latin typeface="Calibri"/>
                <a:ea typeface="Calibri"/>
                <a:cs typeface="Calibri"/>
              </a:rPr>
              <a:t> Directories and files treated uniformly in a file explorer.</a:t>
            </a:r>
            <a:endParaRPr lang="en-GB" dirty="0">
              <a:ea typeface="Calibri" panose="020F0502020204030204" pitchFamily="34" charset="0"/>
            </a:endParaRPr>
          </a:p>
          <a:p>
            <a:pPr>
              <a:buFont typeface="Wingdings" panose="05000000000000000000" pitchFamily="2" charset="2"/>
              <a:buChar char="Ø"/>
            </a:pPr>
            <a:r>
              <a:rPr lang="en-GB" sz="1800" b="1" dirty="0">
                <a:latin typeface="Calibri"/>
                <a:ea typeface="Calibri"/>
                <a:cs typeface="Calibri"/>
              </a:rPr>
              <a:t>Graphics Systems:</a:t>
            </a:r>
            <a:r>
              <a:rPr lang="en-GB" sz="1800" dirty="0">
                <a:latin typeface="Calibri"/>
                <a:ea typeface="Calibri"/>
                <a:cs typeface="Calibri"/>
              </a:rPr>
              <a:t> Shapes (circle, square) and groups of shapes treated uniformly.</a:t>
            </a:r>
            <a:endParaRPr lang="en-GB" dirty="0">
              <a:ea typeface="Calibri" panose="020F0502020204030204" pitchFamily="34" charset="0"/>
            </a:endParaRPr>
          </a:p>
          <a:p>
            <a:pPr>
              <a:buFont typeface="Wingdings" panose="05000000000000000000" pitchFamily="2" charset="2"/>
              <a:buChar char="Ø"/>
            </a:pPr>
            <a:r>
              <a:rPr lang="en-GB" sz="1800" b="1" dirty="0">
                <a:latin typeface="Calibri"/>
                <a:ea typeface="Calibri"/>
                <a:cs typeface="Calibri"/>
              </a:rPr>
              <a:t>Organization Structures:</a:t>
            </a:r>
            <a:r>
              <a:rPr lang="en-GB" sz="1800" dirty="0">
                <a:latin typeface="Calibri"/>
                <a:ea typeface="Calibri"/>
                <a:cs typeface="Calibri"/>
              </a:rPr>
              <a:t> Employees and departments treated the same way in an organizational chart.</a:t>
            </a:r>
            <a:endParaRPr lang="en-GB" dirty="0">
              <a:ea typeface="Calibri" panose="020F0502020204030204" pitchFamily="34" charset="0"/>
            </a:endParaRPr>
          </a:p>
          <a:p>
            <a:pPr>
              <a:buFont typeface="Wingdings" panose="05000000000000000000" pitchFamily="2" charset="2"/>
              <a:buChar char="Ø"/>
            </a:pPr>
            <a:r>
              <a:rPr lang="en-GB" sz="1800" b="1" dirty="0">
                <a:latin typeface="Calibri"/>
                <a:ea typeface="Calibri"/>
                <a:cs typeface="Calibri"/>
              </a:rPr>
              <a:t>Document Structure:</a:t>
            </a:r>
            <a:r>
              <a:rPr lang="en-GB" sz="1800" dirty="0">
                <a:latin typeface="Calibri"/>
                <a:ea typeface="Calibri"/>
                <a:cs typeface="Calibri"/>
              </a:rPr>
              <a:t> Pages, paragraphs, and sections in a document editor.</a:t>
            </a:r>
            <a:endParaRPr lang="en-GB" dirty="0">
              <a:ea typeface="Calibri" panose="020F0502020204030204" pitchFamily="34" charset="0"/>
            </a:endParaRPr>
          </a:p>
          <a:p>
            <a:pPr>
              <a:lnSpc>
                <a:spcPct val="90000"/>
              </a:lnSpc>
              <a:buFont typeface="Wingdings" panose="05000000000000000000" pitchFamily="2" charset="2"/>
              <a:buChar char="Ø"/>
            </a:pPr>
            <a:endParaRPr lang="en-GB" sz="1800" b="1" dirty="0">
              <a:latin typeface="Calibri"/>
              <a:ea typeface="Calibri"/>
              <a:cs typeface="Calibri"/>
            </a:endParaRPr>
          </a:p>
        </p:txBody>
      </p:sp>
      <p:pic>
        <p:nvPicPr>
          <p:cNvPr id="4" name="Picture 3" descr="A diagram of a box&#10;&#10;Description automatically generated">
            <a:extLst>
              <a:ext uri="{FF2B5EF4-FFF2-40B4-BE49-F238E27FC236}">
                <a16:creationId xmlns:a16="http://schemas.microsoft.com/office/drawing/2014/main" id="{5EA7A341-778E-9966-B004-1862DDF68661}"/>
              </a:ext>
            </a:extLst>
          </p:cNvPr>
          <p:cNvPicPr>
            <a:picLocks noChangeAspect="1"/>
          </p:cNvPicPr>
          <p:nvPr/>
        </p:nvPicPr>
        <p:blipFill>
          <a:blip r:embed="rId3"/>
          <a:stretch>
            <a:fillRect/>
          </a:stretch>
        </p:blipFill>
        <p:spPr>
          <a:xfrm>
            <a:off x="1049037" y="1306469"/>
            <a:ext cx="3524250" cy="39979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0723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B209C5-5E4C-0401-7B26-7AD74B5BFA32}"/>
              </a:ext>
            </a:extLst>
          </p:cNvPr>
          <p:cNvSpPr>
            <a:spLocks noGrp="1"/>
          </p:cNvSpPr>
          <p:nvPr>
            <p:ph type="title"/>
          </p:nvPr>
        </p:nvSpPr>
        <p:spPr/>
        <p:txBody>
          <a:bodyPr>
            <a:normAutofit fontScale="90000"/>
          </a:bodyPr>
          <a:lstStyle/>
          <a:p>
            <a:pPr algn="ctr"/>
            <a:r>
              <a:rPr lang="en-GB" dirty="0">
                <a:latin typeface="Roboto Slab"/>
                <a:ea typeface="Roboto Slab"/>
                <a:cs typeface="Calibri"/>
              </a:rPr>
              <a:t>Composite</a:t>
            </a:r>
            <a:r>
              <a:rPr lang="en-GB" sz="2800" b="1" dirty="0">
                <a:latin typeface="Roboto Slab"/>
                <a:ea typeface="Roboto Slab"/>
                <a:cs typeface="Calibri"/>
              </a:rPr>
              <a:t> Pattern Structure</a:t>
            </a:r>
            <a:br>
              <a:rPr lang="en-GB" sz="2800" b="1" dirty="0"/>
            </a:br>
            <a:endParaRPr lang="en-IN" dirty="0"/>
          </a:p>
        </p:txBody>
      </p:sp>
      <p:sp>
        <p:nvSpPr>
          <p:cNvPr id="4" name="Content Placeholder 3">
            <a:extLst>
              <a:ext uri="{FF2B5EF4-FFF2-40B4-BE49-F238E27FC236}">
                <a16:creationId xmlns:a16="http://schemas.microsoft.com/office/drawing/2014/main" id="{FF03A442-F14B-1B11-1297-90C770B867A9}"/>
              </a:ext>
            </a:extLst>
          </p:cNvPr>
          <p:cNvSpPr>
            <a:spLocks noGrp="1"/>
          </p:cNvSpPr>
          <p:nvPr>
            <p:ph idx="4294967295"/>
          </p:nvPr>
        </p:nvSpPr>
        <p:spPr>
          <a:xfrm>
            <a:off x="5537200" y="1150208"/>
            <a:ext cx="6326188" cy="4557584"/>
          </a:xfrm>
        </p:spPr>
        <p:txBody>
          <a:bodyPr vert="horz" lIns="91440" tIns="45720" rIns="91440" bIns="45720" rtlCol="0" anchor="t">
            <a:normAutofit fontScale="92500" lnSpcReduction="10000"/>
          </a:bodyPr>
          <a:lstStyle/>
          <a:p>
            <a:pPr>
              <a:buFont typeface="+mj-lt"/>
              <a:buAutoNum type="arabicPeriod"/>
            </a:pPr>
            <a:r>
              <a:rPr lang="en-GB" sz="1800" b="1" dirty="0">
                <a:solidFill>
                  <a:srgbClr val="FF0000"/>
                </a:solidFill>
                <a:latin typeface="Calibri"/>
                <a:ea typeface="Calibri"/>
                <a:cs typeface="Calibri"/>
              </a:rPr>
              <a:t>Component:</a:t>
            </a:r>
            <a:endParaRPr lang="en-GB" sz="1800" dirty="0">
              <a:solidFill>
                <a:srgbClr val="FF0000"/>
              </a:solidFill>
              <a:latin typeface="Calibri"/>
              <a:ea typeface="Calibri"/>
              <a:cs typeface="Calibri"/>
            </a:endParaRPr>
          </a:p>
          <a:p>
            <a:pPr marL="742950" lvl="1" indent="-285750">
              <a:buAutoNum type="arabicPeriod"/>
            </a:pPr>
            <a:r>
              <a:rPr lang="en-GB" sz="1800">
                <a:ea typeface="Calibri"/>
              </a:rPr>
              <a:t>The Component interface describes operations that are common to both simple and complex elements of the tree.</a:t>
            </a:r>
            <a:endParaRPr lang="en-GB" sz="1800" dirty="0">
              <a:ea typeface="Calibri"/>
            </a:endParaRPr>
          </a:p>
          <a:p>
            <a:pPr>
              <a:buFont typeface="+mj-lt"/>
              <a:buAutoNum type="arabicPeriod"/>
            </a:pPr>
            <a:r>
              <a:rPr lang="en-GB" sz="1800" b="1" dirty="0">
                <a:solidFill>
                  <a:srgbClr val="FF0000"/>
                </a:solidFill>
                <a:latin typeface="Calibri"/>
                <a:ea typeface="Calibri"/>
                <a:cs typeface="Calibri"/>
              </a:rPr>
              <a:t>Leaf:</a:t>
            </a:r>
            <a:endParaRPr lang="en-GB" sz="1800" dirty="0">
              <a:solidFill>
                <a:srgbClr val="FF0000"/>
              </a:solidFill>
              <a:latin typeface="Calibri"/>
              <a:ea typeface="Calibri"/>
              <a:cs typeface="Calibri"/>
            </a:endParaRPr>
          </a:p>
          <a:p>
            <a:pPr marL="799465" lvl="1" indent="-342900">
              <a:buAutoNum type="arabicPeriod"/>
            </a:pPr>
            <a:r>
              <a:rPr lang="en-GB" sz="1800">
                <a:latin typeface="Calibri"/>
                <a:ea typeface="Calibri"/>
                <a:cs typeface="Calibri"/>
              </a:rPr>
              <a:t>The Leaf is a basic element of a tree that doesn’t have sub-</a:t>
            </a:r>
            <a:r>
              <a:rPr lang="en-GB" sz="1800" dirty="0">
                <a:latin typeface="Calibri"/>
                <a:ea typeface="Calibri"/>
                <a:cs typeface="Calibri"/>
              </a:rPr>
              <a:t>elements.</a:t>
            </a:r>
            <a:endParaRPr lang="en-GB" dirty="0">
              <a:ea typeface="Calibri" panose="020F0502020204030204" pitchFamily="34" charset="0"/>
            </a:endParaRPr>
          </a:p>
          <a:p>
            <a:pPr marL="456565" lvl="1" algn="just"/>
            <a:r>
              <a:rPr lang="en-GB" sz="1800" dirty="0">
                <a:latin typeface="Calibri"/>
                <a:ea typeface="Calibri"/>
                <a:cs typeface="Calibri"/>
              </a:rPr>
              <a:t>2.   Usually, leaf components end up doing most of the real work, since they don’t have anyone to delegate the work to.</a:t>
            </a:r>
            <a:endParaRPr lang="en-GB" sz="1800" dirty="0">
              <a:ea typeface="Calibri" panose="020F0502020204030204" pitchFamily="34" charset="0"/>
            </a:endParaRPr>
          </a:p>
          <a:p>
            <a:pPr>
              <a:buFont typeface="+mj-lt"/>
              <a:buAutoNum type="arabicPeriod"/>
            </a:pPr>
            <a:r>
              <a:rPr lang="en-GB" sz="1800" b="1" dirty="0">
                <a:solidFill>
                  <a:srgbClr val="FF0000"/>
                </a:solidFill>
                <a:latin typeface="Calibri"/>
                <a:ea typeface="Calibri"/>
                <a:cs typeface="Calibri"/>
              </a:rPr>
              <a:t>Composite:</a:t>
            </a:r>
          </a:p>
          <a:p>
            <a:pPr marL="800100" lvl="1" indent="-342900">
              <a:buAutoNum type="arabicPeriod"/>
            </a:pPr>
            <a:r>
              <a:rPr lang="en-GB" sz="1800">
                <a:latin typeface="Calibri"/>
                <a:ea typeface="Calibri"/>
                <a:cs typeface="Calibri"/>
              </a:rPr>
              <a:t>The Container (aka composite) is an element that has sub-</a:t>
            </a:r>
            <a:r>
              <a:rPr lang="en-GB" sz="1800" dirty="0">
                <a:latin typeface="Calibri"/>
                <a:ea typeface="Calibri"/>
                <a:cs typeface="Calibri"/>
              </a:rPr>
              <a:t>elements: leaves or other containers. A container doesn’t know the concrete classes of its children. It works with all sub-elements only via the component interface.</a:t>
            </a:r>
            <a:endParaRPr lang="en-GB" dirty="0">
              <a:latin typeface="Calibri"/>
              <a:ea typeface="Calibri"/>
              <a:cs typeface="Calibri"/>
            </a:endParaRPr>
          </a:p>
          <a:p>
            <a:pPr>
              <a:buFont typeface="+mj-lt"/>
              <a:buAutoNum type="arabicPeriod"/>
            </a:pPr>
            <a:r>
              <a:rPr lang="en-GB" sz="1800" b="1" dirty="0">
                <a:solidFill>
                  <a:srgbClr val="FF0000"/>
                </a:solidFill>
              </a:rPr>
              <a:t>Client:</a:t>
            </a:r>
            <a:endParaRPr lang="en-GB" sz="1800" dirty="0">
              <a:solidFill>
                <a:srgbClr val="FF0000"/>
              </a:solidFill>
            </a:endParaRPr>
          </a:p>
          <a:p>
            <a:pPr marL="742950" lvl="1" indent="-285750">
              <a:buAutoNum type="arabicPeriod"/>
            </a:pPr>
            <a:r>
              <a:rPr lang="en-GB" sz="1800" dirty="0">
                <a:latin typeface="Calibri"/>
                <a:ea typeface="Calibri"/>
                <a:cs typeface="Calibri"/>
              </a:rPr>
              <a:t>The Client works with all elements through the component interface. As a result, the client can work in the same way with both simple or complex elements of the tree.</a:t>
            </a:r>
          </a:p>
          <a:p>
            <a:pPr>
              <a:lnSpc>
                <a:spcPct val="90000"/>
              </a:lnSpc>
              <a:buFont typeface="Wingdings" panose="05000000000000000000" pitchFamily="2" charset="2"/>
              <a:buChar char="Ø"/>
            </a:pPr>
            <a:endParaRPr lang="en-GB" sz="1800" dirty="0"/>
          </a:p>
          <a:p>
            <a:endParaRPr lang="en-IN" sz="1800" dirty="0"/>
          </a:p>
        </p:txBody>
      </p:sp>
      <p:pic>
        <p:nvPicPr>
          <p:cNvPr id="5" name="Picture 4" descr="A screenshot of a computer flowchart&#10;&#10;Description automatically generated">
            <a:extLst>
              <a:ext uri="{FF2B5EF4-FFF2-40B4-BE49-F238E27FC236}">
                <a16:creationId xmlns:a16="http://schemas.microsoft.com/office/drawing/2014/main" id="{7A45C668-635D-720A-B682-0F912770350D}"/>
              </a:ext>
            </a:extLst>
          </p:cNvPr>
          <p:cNvPicPr>
            <a:picLocks noChangeAspect="1"/>
          </p:cNvPicPr>
          <p:nvPr/>
        </p:nvPicPr>
        <p:blipFill>
          <a:blip r:embed="rId2"/>
          <a:stretch>
            <a:fillRect/>
          </a:stretch>
        </p:blipFill>
        <p:spPr>
          <a:xfrm>
            <a:off x="942484" y="1145059"/>
            <a:ext cx="4221330" cy="4114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2487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3996-2568-A8F5-FA21-F1B2C207B64D}"/>
              </a:ext>
            </a:extLst>
          </p:cNvPr>
          <p:cNvSpPr>
            <a:spLocks noGrp="1"/>
          </p:cNvSpPr>
          <p:nvPr>
            <p:ph type="title"/>
          </p:nvPr>
        </p:nvSpPr>
        <p:spPr/>
        <p:txBody>
          <a:bodyPr>
            <a:normAutofit fontScale="90000"/>
          </a:bodyPr>
          <a:lstStyle/>
          <a:p>
            <a:pPr algn="ctr"/>
            <a:r>
              <a:rPr lang="en-GB" dirty="0">
                <a:latin typeface="Roboto Slab"/>
                <a:ea typeface="Roboto Slab"/>
                <a:cs typeface="Calibri"/>
              </a:rPr>
              <a:t>Composite</a:t>
            </a:r>
            <a:r>
              <a:rPr lang="en-GB" sz="2800" b="1" dirty="0">
                <a:latin typeface="Roboto Slab"/>
                <a:ea typeface="Roboto Slab"/>
                <a:cs typeface="Calibri"/>
              </a:rPr>
              <a:t> Pattern - Applicability &amp; Use Cases</a:t>
            </a:r>
            <a:br>
              <a:rPr lang="en-GB" sz="2800" b="1" dirty="0"/>
            </a:br>
            <a:br>
              <a:rPr lang="en-US" sz="2800" dirty="0"/>
            </a:br>
            <a:endParaRPr lang="en-IN" dirty="0"/>
          </a:p>
        </p:txBody>
      </p:sp>
      <p:sp>
        <p:nvSpPr>
          <p:cNvPr id="3" name="Content Placeholder 2">
            <a:extLst>
              <a:ext uri="{FF2B5EF4-FFF2-40B4-BE49-F238E27FC236}">
                <a16:creationId xmlns:a16="http://schemas.microsoft.com/office/drawing/2014/main" id="{888A0562-DF0B-1DB3-831B-717955886624}"/>
              </a:ext>
            </a:extLst>
          </p:cNvPr>
          <p:cNvSpPr>
            <a:spLocks noGrp="1"/>
          </p:cNvSpPr>
          <p:nvPr>
            <p:ph idx="4294967295"/>
          </p:nvPr>
        </p:nvSpPr>
        <p:spPr>
          <a:xfrm>
            <a:off x="657224" y="1150208"/>
            <a:ext cx="11534776" cy="4557584"/>
          </a:xfrm>
        </p:spPr>
        <p:txBody>
          <a:bodyPr vert="horz" lIns="91440" tIns="45720" rIns="91440" bIns="45720" rtlCol="0" anchor="t">
            <a:normAutofit fontScale="92500" lnSpcReduction="10000"/>
          </a:bodyPr>
          <a:lstStyle/>
          <a:p>
            <a:r>
              <a:rPr lang="en-GB" sz="1800" b="1" dirty="0">
                <a:latin typeface="Calibri"/>
                <a:ea typeface="Calibri"/>
                <a:cs typeface="Calibri"/>
              </a:rPr>
              <a:t>Popular Uses of Composite Pattern:</a:t>
            </a:r>
            <a:endParaRPr lang="en-GB" sz="1800" dirty="0">
              <a:latin typeface="Calibri"/>
              <a:ea typeface="Calibri"/>
              <a:cs typeface="Calibri"/>
            </a:endParaRPr>
          </a:p>
          <a:p>
            <a:pPr>
              <a:buAutoNum type="arabicPeriod"/>
            </a:pPr>
            <a:r>
              <a:rPr lang="en-GB" sz="1800" b="1" dirty="0">
                <a:solidFill>
                  <a:srgbClr val="FF0000"/>
                </a:solidFill>
                <a:latin typeface="Calibri"/>
                <a:ea typeface="Calibri"/>
                <a:cs typeface="Calibri"/>
              </a:rPr>
              <a:t>Hierarchical Tree Structures:</a:t>
            </a:r>
          </a:p>
          <a:p>
            <a:pPr marL="742950" lvl="1" indent="-285750">
              <a:buAutoNum type="arabicPeriod"/>
            </a:pPr>
            <a:r>
              <a:rPr lang="en-GB" sz="1800">
                <a:latin typeface="Calibri"/>
                <a:ea typeface="Calibri"/>
                <a:cs typeface="Calibri"/>
              </a:rPr>
              <a:t>When your system requires you to model hierarchical structures, such as trees, where objects can be organized in part-whole relationships.</a:t>
            </a:r>
            <a:endParaRPr lang="en-GB" sz="1800" dirty="0">
              <a:latin typeface="Calibri"/>
              <a:ea typeface="Calibri"/>
              <a:cs typeface="Calibri"/>
            </a:endParaRPr>
          </a:p>
          <a:p>
            <a:pPr>
              <a:buAutoNum type="arabicPeriod"/>
            </a:pPr>
            <a:r>
              <a:rPr lang="en-GB" sz="1800" b="1" dirty="0">
                <a:solidFill>
                  <a:srgbClr val="FF0000"/>
                </a:solidFill>
                <a:latin typeface="Calibri"/>
                <a:ea typeface="Calibri"/>
                <a:cs typeface="Calibri"/>
              </a:rPr>
              <a:t>Uniform Treatment of Leaf and Composite Objects:</a:t>
            </a:r>
          </a:p>
          <a:p>
            <a:pPr marL="742950" lvl="1" indent="-285750">
              <a:buAutoNum type="arabicPeriod"/>
            </a:pPr>
            <a:r>
              <a:rPr lang="en-GB" sz="1800">
                <a:ea typeface="Calibri"/>
              </a:rPr>
              <a:t>When you need to perform operations on objects in a structure (leaf or composite) in a uniform way, allowing recursive operations like add(), remove(), or display() to be applied uniformly.</a:t>
            </a:r>
            <a:endParaRPr lang="en-GB" sz="1800" dirty="0">
              <a:ea typeface="Calibri"/>
            </a:endParaRPr>
          </a:p>
          <a:p>
            <a:pPr>
              <a:buAutoNum type="arabicPeriod"/>
            </a:pPr>
            <a:r>
              <a:rPr lang="en-GB" sz="1800" b="1" dirty="0">
                <a:solidFill>
                  <a:srgbClr val="FF0000"/>
                </a:solidFill>
                <a:latin typeface="Calibri"/>
                <a:ea typeface="Calibri"/>
                <a:cs typeface="Calibri"/>
              </a:rPr>
              <a:t>Flexible and Extensible Systems</a:t>
            </a:r>
          </a:p>
          <a:p>
            <a:pPr marL="742950" lvl="1" indent="-285750">
              <a:buAutoNum type="arabicPeriod"/>
            </a:pPr>
            <a:r>
              <a:rPr lang="en-GB" sz="1800">
                <a:latin typeface="Calibri"/>
                <a:ea typeface="Calibri"/>
                <a:cs typeface="Calibri"/>
              </a:rPr>
              <a:t>When the system needs to be easily extended by adding new types of components (leaf or composite) without modifying existing code.</a:t>
            </a:r>
            <a:endParaRPr lang="en-GB" sz="1800" dirty="0">
              <a:latin typeface="Calibri"/>
              <a:ea typeface="Calibri"/>
              <a:cs typeface="Calibri"/>
            </a:endParaRPr>
          </a:p>
          <a:p>
            <a:pPr>
              <a:buAutoNum type="arabicPeriod"/>
            </a:pPr>
            <a:r>
              <a:rPr lang="en-GB" sz="1800" b="1" dirty="0">
                <a:solidFill>
                  <a:srgbClr val="FF0000"/>
                </a:solidFill>
                <a:latin typeface="Calibri"/>
                <a:ea typeface="Calibri"/>
                <a:cs typeface="Calibri"/>
              </a:rPr>
              <a:t>Avoiding Code Duplication</a:t>
            </a:r>
          </a:p>
          <a:p>
            <a:pPr marL="742950" lvl="1" indent="-285750">
              <a:buAutoNum type="arabicPeriod"/>
            </a:pPr>
            <a:r>
              <a:rPr lang="en-GB" sz="1800">
                <a:ea typeface="Calibri"/>
              </a:rPr>
              <a:t>When there is a need to avoid writing different logic for leaf objects and composite objects that perform the same operations</a:t>
            </a:r>
            <a:endParaRPr lang="en-GB" sz="1800" dirty="0">
              <a:ea typeface="Calibri"/>
            </a:endParaRPr>
          </a:p>
          <a:p>
            <a:pPr>
              <a:buAutoNum type="arabicPeriod"/>
            </a:pPr>
            <a:r>
              <a:rPr lang="en-GB" sz="1800" b="1" dirty="0">
                <a:solidFill>
                  <a:srgbClr val="FF0000"/>
                </a:solidFill>
                <a:latin typeface="Calibri"/>
                <a:ea typeface="Calibri"/>
                <a:cs typeface="Calibri"/>
              </a:rPr>
              <a:t>Complex Structures with Recursive Relationships</a:t>
            </a:r>
          </a:p>
          <a:p>
            <a:pPr marL="799465" lvl="1" indent="-342900">
              <a:buAutoNum type="arabicPeriod"/>
            </a:pPr>
            <a:r>
              <a:rPr lang="en-GB" sz="1800">
                <a:latin typeface="Calibri"/>
                <a:ea typeface="Calibri"/>
                <a:cs typeface="Calibri"/>
              </a:rPr>
              <a:t>When objects in the system are nested or composed of other objects of the same type, recursive relationships are natural. The Composite </a:t>
            </a:r>
            <a:r>
              <a:rPr lang="en-GB" sz="1800" dirty="0">
                <a:latin typeface="Calibri"/>
                <a:ea typeface="Calibri"/>
                <a:cs typeface="Calibri"/>
              </a:rPr>
              <a:t>pattern provides a way to handle such recursive structures seamlessly.</a:t>
            </a:r>
            <a:endParaRPr lang="en-GB" dirty="0">
              <a:ea typeface="Calibri" panose="020F0502020204030204" pitchFamily="34" charset="0"/>
            </a:endParaRPr>
          </a:p>
          <a:p>
            <a:pPr marL="456565" lvl="1"/>
            <a:endParaRPr lang="en-GB" sz="1800" dirty="0">
              <a:latin typeface="Calibri"/>
              <a:ea typeface="Calibri"/>
              <a:cs typeface="Calibri"/>
            </a:endParaRPr>
          </a:p>
          <a:p>
            <a:endParaRPr lang="en-GB" sz="1800" b="1" dirty="0">
              <a:solidFill>
                <a:srgbClr val="FF0000"/>
              </a:solidFill>
              <a:ea typeface="Calibri"/>
            </a:endParaRPr>
          </a:p>
          <a:p>
            <a:pPr marL="457200" lvl="1"/>
            <a:endParaRPr lang="en-GB" sz="1800" dirty="0"/>
          </a:p>
          <a:p>
            <a:pPr>
              <a:lnSpc>
                <a:spcPct val="90000"/>
              </a:lnSpc>
              <a:buFont typeface="Wingdings" panose="05000000000000000000" pitchFamily="2" charset="2"/>
              <a:buChar char="Ø"/>
            </a:pPr>
            <a:endParaRPr lang="en-GB" sz="1800" dirty="0"/>
          </a:p>
          <a:p>
            <a:endParaRPr lang="en-IN" sz="1800" dirty="0"/>
          </a:p>
        </p:txBody>
      </p:sp>
    </p:spTree>
    <p:extLst>
      <p:ext uri="{BB962C8B-B14F-4D97-AF65-F5344CB8AC3E}">
        <p14:creationId xmlns:p14="http://schemas.microsoft.com/office/powerpoint/2010/main" val="219617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F7D4E0-B626-B829-C22B-F7633AA901F9}"/>
              </a:ext>
            </a:extLst>
          </p:cNvPr>
          <p:cNvSpPr>
            <a:spLocks noGrp="1"/>
          </p:cNvSpPr>
          <p:nvPr>
            <p:ph type="title"/>
          </p:nvPr>
        </p:nvSpPr>
        <p:spPr>
          <a:xfrm>
            <a:off x="838200" y="982651"/>
            <a:ext cx="10515600" cy="912442"/>
          </a:xfrm>
        </p:spPr>
        <p:txBody>
          <a:bodyPr/>
          <a:lstStyle>
            <a:lvl1pPr algn="ctr">
              <a:defRPr>
                <a:solidFill>
                  <a:schemeClr val="bg1"/>
                </a:solidFill>
              </a:defRPr>
            </a:lvl1pPr>
          </a:lstStyle>
          <a:p>
            <a:r>
              <a:rPr lang="en-US"/>
              <a:t>THANK YOU</a:t>
            </a:r>
            <a:endParaRPr lang="en-AU"/>
          </a:p>
        </p:txBody>
      </p:sp>
      <p:sp>
        <p:nvSpPr>
          <p:cNvPr id="10" name="TextBox 9">
            <a:extLst>
              <a:ext uri="{FF2B5EF4-FFF2-40B4-BE49-F238E27FC236}">
                <a16:creationId xmlns:a16="http://schemas.microsoft.com/office/drawing/2014/main" id="{F710EBC3-FC48-8525-A1B8-08D84C429404}"/>
              </a:ext>
            </a:extLst>
          </p:cNvPr>
          <p:cNvSpPr txBox="1"/>
          <p:nvPr/>
        </p:nvSpPr>
        <p:spPr>
          <a:xfrm>
            <a:off x="4956377" y="4529988"/>
            <a:ext cx="2279247" cy="401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635"/>
              </a:spcAft>
              <a:buClrTx/>
              <a:buSzTx/>
              <a:buFontTx/>
              <a:buNone/>
              <a:tabLst/>
              <a:defRPr/>
            </a:pPr>
            <a:r>
              <a:rPr kumimoji="0" lang="en-IN" sz="2011" b="1" i="0" u="none" strike="noStrike" kern="1200" cap="none" spc="0" normalizeH="0" baseline="0" noProof="0" dirty="0">
                <a:ln>
                  <a:noFill/>
                </a:ln>
                <a:solidFill>
                  <a:schemeClr val="tx1">
                    <a:lumMod val="50000"/>
                  </a:schemeClr>
                </a:solidFill>
                <a:effectLst/>
                <a:uLnTx/>
                <a:uFillTx/>
                <a:latin typeface="Calibri" panose="020F0502020204030204" pitchFamily="34" charset="0"/>
                <a:ea typeface="+mn-ea"/>
                <a:cs typeface="Calibri" panose="020F0502020204030204" pitchFamily="34" charset="0"/>
              </a:rPr>
              <a:t>CONNECT WITH US</a:t>
            </a:r>
          </a:p>
        </p:txBody>
      </p:sp>
      <p:grpSp>
        <p:nvGrpSpPr>
          <p:cNvPr id="2" name="Group 1">
            <a:extLst>
              <a:ext uri="{FF2B5EF4-FFF2-40B4-BE49-F238E27FC236}">
                <a16:creationId xmlns:a16="http://schemas.microsoft.com/office/drawing/2014/main" id="{BCC0B146-41E4-AE8A-0111-5DCD03D805F9}"/>
              </a:ext>
            </a:extLst>
          </p:cNvPr>
          <p:cNvGrpSpPr/>
          <p:nvPr/>
        </p:nvGrpSpPr>
        <p:grpSpPr>
          <a:xfrm>
            <a:off x="1491526" y="2331833"/>
            <a:ext cx="8878978" cy="1028443"/>
            <a:chOff x="1711625" y="2321673"/>
            <a:chExt cx="8878978" cy="1028443"/>
          </a:xfrm>
        </p:grpSpPr>
        <p:sp>
          <p:nvSpPr>
            <p:cNvPr id="3" name="TextBox 2">
              <a:extLst>
                <a:ext uri="{FF2B5EF4-FFF2-40B4-BE49-F238E27FC236}">
                  <a16:creationId xmlns:a16="http://schemas.microsoft.com/office/drawing/2014/main" id="{720C7CA8-CDC0-8A32-3F5D-54D4CA07612E}"/>
                </a:ext>
              </a:extLst>
            </p:cNvPr>
            <p:cNvSpPr txBox="1"/>
            <p:nvPr/>
          </p:nvSpPr>
          <p:spPr>
            <a:xfrm>
              <a:off x="1711625" y="2324194"/>
              <a:ext cx="3355323" cy="1025922"/>
            </a:xfrm>
            <a:prstGeom prst="rect">
              <a:avLst/>
            </a:prstGeom>
            <a:noFill/>
          </p:spPr>
          <p:txBody>
            <a:bodyPr wrap="square" rtlCol="0">
              <a:spAutoFit/>
            </a:bodyPr>
            <a:lstStyle/>
            <a:p>
              <a:pPr algn="r">
                <a:spcAft>
                  <a:spcPts val="400"/>
                </a:spcAft>
              </a:pPr>
              <a:r>
                <a:rPr lang="en-IN" b="1">
                  <a:solidFill>
                    <a:schemeClr val="bg1"/>
                  </a:solidFill>
                  <a:latin typeface="Calibri" panose="020F0502020204030204" pitchFamily="34" charset="0"/>
                  <a:cs typeface="Calibri" panose="020F0502020204030204" pitchFamily="34" charset="0"/>
                </a:rPr>
                <a:t>(844) 720-6678</a:t>
              </a:r>
            </a:p>
            <a:p>
              <a:pPr algn="r">
                <a:spcAft>
                  <a:spcPts val="400"/>
                </a:spcAft>
              </a:pPr>
              <a:r>
                <a:rPr lang="en-IN" b="1">
                  <a:solidFill>
                    <a:schemeClr val="bg1"/>
                  </a:solidFill>
                  <a:latin typeface="Calibri" panose="020F0502020204030204" pitchFamily="34" charset="0"/>
                  <a:cs typeface="Calibri" panose="020F0502020204030204" pitchFamily="34" charset="0"/>
                </a:rPr>
                <a:t>info@simplifyhealthcare.com</a:t>
              </a:r>
            </a:p>
            <a:p>
              <a:pPr algn="r">
                <a:spcAft>
                  <a:spcPts val="400"/>
                </a:spcAft>
              </a:pPr>
              <a:r>
                <a:rPr lang="en-IN" b="1">
                  <a:solidFill>
                    <a:schemeClr val="bg1"/>
                  </a:solidFill>
                  <a:latin typeface="Calibri" panose="020F0502020204030204" pitchFamily="34" charset="0"/>
                  <a:cs typeface="Calibri" panose="020F0502020204030204" pitchFamily="34" charset="0"/>
                </a:rPr>
                <a:t>simplifyhealthcare.com</a:t>
              </a:r>
            </a:p>
          </p:txBody>
        </p:sp>
        <p:sp>
          <p:nvSpPr>
            <p:cNvPr id="6" name="TextBox 5">
              <a:extLst>
                <a:ext uri="{FF2B5EF4-FFF2-40B4-BE49-F238E27FC236}">
                  <a16:creationId xmlns:a16="http://schemas.microsoft.com/office/drawing/2014/main" id="{1B2E7442-400C-EA04-4607-A6D8DD3852FF}"/>
                </a:ext>
              </a:extLst>
            </p:cNvPr>
            <p:cNvSpPr txBox="1"/>
            <p:nvPr/>
          </p:nvSpPr>
          <p:spPr>
            <a:xfrm>
              <a:off x="5267389" y="2321673"/>
              <a:ext cx="5323214" cy="1005403"/>
            </a:xfrm>
            <a:prstGeom prst="rect">
              <a:avLst/>
            </a:prstGeom>
            <a:noFill/>
          </p:spPr>
          <p:txBody>
            <a:bodyPr wrap="square" rtlCol="0">
              <a:spAutoFit/>
            </a:bodyPr>
            <a:lstStyle/>
            <a:p>
              <a:pPr>
                <a:spcAft>
                  <a:spcPts val="800"/>
                </a:spcAft>
              </a:pPr>
              <a:r>
                <a:rPr lang="en-US" b="1" dirty="0">
                  <a:solidFill>
                    <a:schemeClr val="bg1"/>
                  </a:solidFill>
                  <a:latin typeface="Calibri" panose="020F0502020204030204" pitchFamily="34" charset="0"/>
                  <a:cs typeface="Calibri" panose="020F0502020204030204" pitchFamily="34" charset="0"/>
                </a:rPr>
                <a:t>Simplify Healthcare</a:t>
              </a:r>
            </a:p>
            <a:p>
              <a:pPr>
                <a:spcAft>
                  <a:spcPts val="800"/>
                </a:spcAft>
              </a:pPr>
              <a:r>
                <a:rPr lang="en-IN" sz="1400" dirty="0">
                  <a:solidFill>
                    <a:schemeClr val="bg1"/>
                  </a:solidFill>
                  <a:latin typeface="Calibri" panose="020F0502020204030204" pitchFamily="34" charset="0"/>
                  <a:cs typeface="Calibri" panose="020F0502020204030204" pitchFamily="34" charset="0"/>
                </a:rPr>
                <a:t>U.S.: 600 N Commons Drive, Suite 110, Aurora, IL 60504</a:t>
              </a:r>
            </a:p>
            <a:p>
              <a:pPr>
                <a:spcAft>
                  <a:spcPts val="800"/>
                </a:spcAft>
              </a:pPr>
              <a:r>
                <a:rPr lang="en-US" sz="1400" dirty="0">
                  <a:solidFill>
                    <a:schemeClr val="bg1"/>
                  </a:solidFill>
                  <a:latin typeface="Calibri" panose="020F0502020204030204" pitchFamily="34" charset="0"/>
                  <a:cs typeface="Calibri" panose="020F0502020204030204" pitchFamily="34" charset="0"/>
                </a:rPr>
                <a:t>India: </a:t>
              </a:r>
              <a:r>
                <a:rPr lang="en-GB" sz="1400" dirty="0">
                  <a:solidFill>
                    <a:schemeClr val="bg1"/>
                  </a:solidFill>
                  <a:latin typeface="Calibri" panose="020F0502020204030204" pitchFamily="34" charset="0"/>
                  <a:cs typeface="Calibri" panose="020F0502020204030204" pitchFamily="34" charset="0"/>
                </a:rPr>
                <a:t>401/402, 4th Floor, Pentagon P-2, Magarpatta City, Pune 411013</a:t>
              </a:r>
              <a:endParaRPr lang="en-IN" sz="1400" dirty="0">
                <a:solidFill>
                  <a:schemeClr val="bg1"/>
                </a:solidFill>
                <a:latin typeface="Calibri" panose="020F0502020204030204" pitchFamily="34" charset="0"/>
                <a:cs typeface="Calibri" panose="020F0502020204030204" pitchFamily="34" charset="0"/>
              </a:endParaRPr>
            </a:p>
          </p:txBody>
        </p:sp>
        <p:cxnSp>
          <p:nvCxnSpPr>
            <p:cNvPr id="23" name="Straight Connector 22">
              <a:extLst>
                <a:ext uri="{FF2B5EF4-FFF2-40B4-BE49-F238E27FC236}">
                  <a16:creationId xmlns:a16="http://schemas.microsoft.com/office/drawing/2014/main" id="{A61691AC-D100-9075-DC70-15B10995928C}"/>
                </a:ext>
              </a:extLst>
            </p:cNvPr>
            <p:cNvCxnSpPr>
              <a:cxnSpLocks/>
            </p:cNvCxnSpPr>
            <p:nvPr/>
          </p:nvCxnSpPr>
          <p:spPr>
            <a:xfrm>
              <a:off x="5175442" y="2417954"/>
              <a:ext cx="0" cy="8357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ADE45BCF-F5CC-87C4-9036-C7D0CA651C1F}"/>
              </a:ext>
            </a:extLst>
          </p:cNvPr>
          <p:cNvGrpSpPr/>
          <p:nvPr/>
        </p:nvGrpSpPr>
        <p:grpSpPr>
          <a:xfrm>
            <a:off x="2547387" y="5075409"/>
            <a:ext cx="7214187" cy="460858"/>
            <a:chOff x="2547387" y="5075409"/>
            <a:chExt cx="7214187" cy="460858"/>
          </a:xfrm>
        </p:grpSpPr>
        <p:grpSp>
          <p:nvGrpSpPr>
            <p:cNvPr id="7" name="Group 6">
              <a:extLst>
                <a:ext uri="{FF2B5EF4-FFF2-40B4-BE49-F238E27FC236}">
                  <a16:creationId xmlns:a16="http://schemas.microsoft.com/office/drawing/2014/main" id="{170CE78F-75C0-8E70-6153-1DAA2148033C}"/>
                </a:ext>
              </a:extLst>
            </p:cNvPr>
            <p:cNvGrpSpPr/>
            <p:nvPr/>
          </p:nvGrpSpPr>
          <p:grpSpPr>
            <a:xfrm>
              <a:off x="4697757" y="5075409"/>
              <a:ext cx="1394706" cy="460858"/>
              <a:chOff x="4443635" y="5075409"/>
              <a:chExt cx="1394706" cy="460858"/>
            </a:xfrm>
          </p:grpSpPr>
          <p:grpSp>
            <p:nvGrpSpPr>
              <p:cNvPr id="30" name="Group 29">
                <a:extLst>
                  <a:ext uri="{FF2B5EF4-FFF2-40B4-BE49-F238E27FC236}">
                    <a16:creationId xmlns:a16="http://schemas.microsoft.com/office/drawing/2014/main" id="{AA0581DD-084E-EBE9-F3BC-5A8A59F8EA14}"/>
                  </a:ext>
                </a:extLst>
              </p:cNvPr>
              <p:cNvGrpSpPr/>
              <p:nvPr/>
            </p:nvGrpSpPr>
            <p:grpSpPr>
              <a:xfrm>
                <a:off x="4443635" y="5075409"/>
                <a:ext cx="460858" cy="460858"/>
                <a:chOff x="4451255" y="5075409"/>
                <a:chExt cx="460858" cy="460858"/>
              </a:xfrm>
            </p:grpSpPr>
            <p:sp>
              <p:nvSpPr>
                <p:cNvPr id="33" name="Oval 32">
                  <a:hlinkClick r:id="rId2"/>
                  <a:extLst>
                    <a:ext uri="{FF2B5EF4-FFF2-40B4-BE49-F238E27FC236}">
                      <a16:creationId xmlns:a16="http://schemas.microsoft.com/office/drawing/2014/main" id="{EF18A42C-AF9F-716B-D271-C792B0243435}"/>
                    </a:ext>
                  </a:extLst>
                </p:cNvPr>
                <p:cNvSpPr/>
                <p:nvPr/>
              </p:nvSpPr>
              <p:spPr>
                <a:xfrm>
                  <a:off x="4451255"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Graphic 33">
                  <a:hlinkClick r:id="rId2"/>
                  <a:extLst>
                    <a:ext uri="{FF2B5EF4-FFF2-40B4-BE49-F238E27FC236}">
                      <a16:creationId xmlns:a16="http://schemas.microsoft.com/office/drawing/2014/main" id="{F18A5029-3794-C8D5-84A9-2C762DFEF9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4418" y="5208173"/>
                  <a:ext cx="294532" cy="201662"/>
                </a:xfrm>
                <a:prstGeom prst="rect">
                  <a:avLst/>
                </a:prstGeom>
              </p:spPr>
            </p:pic>
          </p:grpSp>
          <p:sp>
            <p:nvSpPr>
              <p:cNvPr id="31" name="TextBox 30">
                <a:hlinkClick r:id="rId2"/>
                <a:extLst>
                  <a:ext uri="{FF2B5EF4-FFF2-40B4-BE49-F238E27FC236}">
                    <a16:creationId xmlns:a16="http://schemas.microsoft.com/office/drawing/2014/main" id="{72101909-1AE5-A27B-4663-5A64475E0A05}"/>
                  </a:ext>
                </a:extLst>
              </p:cNvPr>
              <p:cNvSpPr txBox="1"/>
              <p:nvPr/>
            </p:nvSpPr>
            <p:spPr>
              <a:xfrm>
                <a:off x="4896768" y="5133015"/>
                <a:ext cx="941573" cy="338554"/>
              </a:xfrm>
              <a:prstGeom prst="rect">
                <a:avLst/>
              </a:prstGeom>
              <a:noFill/>
            </p:spPr>
            <p:txBody>
              <a:bodyPr wrap="square">
                <a:spAutoFit/>
              </a:bodyPr>
              <a:lstStyle/>
              <a:p>
                <a:pPr algn="ctr"/>
                <a:r>
                  <a:rPr lang="en-US" sz="1600" b="1" dirty="0">
                    <a:solidFill>
                      <a:srgbClr val="000000"/>
                    </a:solidFill>
                  </a:rPr>
                  <a:t>YouTube</a:t>
                </a:r>
              </a:p>
            </p:txBody>
          </p:sp>
        </p:grpSp>
        <p:grpSp>
          <p:nvGrpSpPr>
            <p:cNvPr id="8" name="Group 7">
              <a:extLst>
                <a:ext uri="{FF2B5EF4-FFF2-40B4-BE49-F238E27FC236}">
                  <a16:creationId xmlns:a16="http://schemas.microsoft.com/office/drawing/2014/main" id="{643A3474-09E4-FCD2-72AF-4FBC2260E5DC}"/>
                </a:ext>
              </a:extLst>
            </p:cNvPr>
            <p:cNvGrpSpPr/>
            <p:nvPr/>
          </p:nvGrpSpPr>
          <p:grpSpPr>
            <a:xfrm>
              <a:off x="8251034" y="5075409"/>
              <a:ext cx="1510540" cy="460858"/>
              <a:chOff x="8178165" y="5075409"/>
              <a:chExt cx="1510540" cy="460858"/>
            </a:xfrm>
          </p:grpSpPr>
          <p:grpSp>
            <p:nvGrpSpPr>
              <p:cNvPr id="25" name="Group 24">
                <a:extLst>
                  <a:ext uri="{FF2B5EF4-FFF2-40B4-BE49-F238E27FC236}">
                    <a16:creationId xmlns:a16="http://schemas.microsoft.com/office/drawing/2014/main" id="{F86CAB8E-12F3-81D9-2140-4F24505E3460}"/>
                  </a:ext>
                </a:extLst>
              </p:cNvPr>
              <p:cNvGrpSpPr/>
              <p:nvPr/>
            </p:nvGrpSpPr>
            <p:grpSpPr>
              <a:xfrm>
                <a:off x="8178165" y="5075409"/>
                <a:ext cx="460858" cy="460858"/>
                <a:chOff x="8178165" y="5075409"/>
                <a:chExt cx="460858" cy="460858"/>
              </a:xfrm>
            </p:grpSpPr>
            <p:sp>
              <p:nvSpPr>
                <p:cNvPr id="28" name="Oval 27">
                  <a:hlinkClick r:id="rId5"/>
                  <a:extLst>
                    <a:ext uri="{FF2B5EF4-FFF2-40B4-BE49-F238E27FC236}">
                      <a16:creationId xmlns:a16="http://schemas.microsoft.com/office/drawing/2014/main" id="{BD9662ED-F888-7E04-C7E9-C88762D9442A}"/>
                    </a:ext>
                  </a:extLst>
                </p:cNvPr>
                <p:cNvSpPr/>
                <p:nvPr/>
              </p:nvSpPr>
              <p:spPr>
                <a:xfrm>
                  <a:off x="8178165"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Graphic 28">
                  <a:hlinkClick r:id="rId5"/>
                  <a:extLst>
                    <a:ext uri="{FF2B5EF4-FFF2-40B4-BE49-F238E27FC236}">
                      <a16:creationId xmlns:a16="http://schemas.microsoft.com/office/drawing/2014/main" id="{4A1461AF-75E2-CBA6-B646-75908A51D4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1444" y="5178688"/>
                  <a:ext cx="254300" cy="254300"/>
                </a:xfrm>
                <a:prstGeom prst="rect">
                  <a:avLst/>
                </a:prstGeom>
              </p:spPr>
            </p:pic>
          </p:grpSp>
          <p:sp>
            <p:nvSpPr>
              <p:cNvPr id="26" name="TextBox 25">
                <a:hlinkClick r:id="rId5"/>
                <a:extLst>
                  <a:ext uri="{FF2B5EF4-FFF2-40B4-BE49-F238E27FC236}">
                    <a16:creationId xmlns:a16="http://schemas.microsoft.com/office/drawing/2014/main" id="{C284126F-FA88-748E-2D0C-50D0423C464C}"/>
                  </a:ext>
                </a:extLst>
              </p:cNvPr>
              <p:cNvSpPr txBox="1"/>
              <p:nvPr/>
            </p:nvSpPr>
            <p:spPr>
              <a:xfrm>
                <a:off x="8607488" y="5136561"/>
                <a:ext cx="1081217" cy="338554"/>
              </a:xfrm>
              <a:prstGeom prst="rect">
                <a:avLst/>
              </a:prstGeom>
              <a:noFill/>
            </p:spPr>
            <p:txBody>
              <a:bodyPr wrap="square">
                <a:spAutoFit/>
              </a:bodyPr>
              <a:lstStyle/>
              <a:p>
                <a:pPr algn="ctr"/>
                <a:r>
                  <a:rPr lang="en-US" sz="1600" b="1" dirty="0">
                    <a:solidFill>
                      <a:srgbClr val="000000"/>
                    </a:solidFill>
                  </a:rPr>
                  <a:t>Instagram </a:t>
                </a:r>
              </a:p>
            </p:txBody>
          </p:sp>
        </p:grpSp>
        <p:grpSp>
          <p:nvGrpSpPr>
            <p:cNvPr id="9" name="Group 8">
              <a:extLst>
                <a:ext uri="{FF2B5EF4-FFF2-40B4-BE49-F238E27FC236}">
                  <a16:creationId xmlns:a16="http://schemas.microsoft.com/office/drawing/2014/main" id="{AE88A10D-D244-9F93-7D75-C77ADA8E6BC3}"/>
                </a:ext>
              </a:extLst>
            </p:cNvPr>
            <p:cNvGrpSpPr/>
            <p:nvPr/>
          </p:nvGrpSpPr>
          <p:grpSpPr>
            <a:xfrm>
              <a:off x="2547387" y="5075409"/>
              <a:ext cx="1417630" cy="460858"/>
              <a:chOff x="2520238" y="5075409"/>
              <a:chExt cx="1417630" cy="460858"/>
            </a:xfrm>
          </p:grpSpPr>
          <p:sp>
            <p:nvSpPr>
              <p:cNvPr id="18" name="TextBox 17">
                <a:hlinkClick r:id="rId8"/>
                <a:extLst>
                  <a:ext uri="{FF2B5EF4-FFF2-40B4-BE49-F238E27FC236}">
                    <a16:creationId xmlns:a16="http://schemas.microsoft.com/office/drawing/2014/main" id="{8A18A35F-C0FE-65BB-3EE7-49CE159FA8B4}"/>
                  </a:ext>
                </a:extLst>
              </p:cNvPr>
              <p:cNvSpPr txBox="1"/>
              <p:nvPr/>
            </p:nvSpPr>
            <p:spPr>
              <a:xfrm>
                <a:off x="2913078" y="5136561"/>
                <a:ext cx="1024790" cy="338554"/>
              </a:xfrm>
              <a:prstGeom prst="rect">
                <a:avLst/>
              </a:prstGeom>
              <a:noFill/>
            </p:spPr>
            <p:txBody>
              <a:bodyPr wrap="square">
                <a:spAutoFit/>
              </a:bodyPr>
              <a:lstStyle/>
              <a:p>
                <a:pPr algn="ctr"/>
                <a:r>
                  <a:rPr lang="en-US" sz="1600" b="1" i="0" dirty="0">
                    <a:solidFill>
                      <a:srgbClr val="000000"/>
                    </a:solidFill>
                    <a:effectLst/>
                  </a:rPr>
                  <a:t>LinkedIn</a:t>
                </a:r>
              </a:p>
            </p:txBody>
          </p:sp>
          <p:grpSp>
            <p:nvGrpSpPr>
              <p:cNvPr id="20" name="Group 19">
                <a:extLst>
                  <a:ext uri="{FF2B5EF4-FFF2-40B4-BE49-F238E27FC236}">
                    <a16:creationId xmlns:a16="http://schemas.microsoft.com/office/drawing/2014/main" id="{0DA31B73-083F-6B90-12EF-26D85E4403EB}"/>
                  </a:ext>
                </a:extLst>
              </p:cNvPr>
              <p:cNvGrpSpPr/>
              <p:nvPr/>
            </p:nvGrpSpPr>
            <p:grpSpPr>
              <a:xfrm>
                <a:off x="2520238" y="5075409"/>
                <a:ext cx="460858" cy="460858"/>
                <a:chOff x="2504998" y="5075409"/>
                <a:chExt cx="460858" cy="460858"/>
              </a:xfrm>
            </p:grpSpPr>
            <p:sp>
              <p:nvSpPr>
                <p:cNvPr id="21" name="Oval 20">
                  <a:hlinkClick r:id="rId8"/>
                  <a:extLst>
                    <a:ext uri="{FF2B5EF4-FFF2-40B4-BE49-F238E27FC236}">
                      <a16:creationId xmlns:a16="http://schemas.microsoft.com/office/drawing/2014/main" id="{071444CA-C176-932B-C0A4-9E9988268F89}"/>
                    </a:ext>
                  </a:extLst>
                </p:cNvPr>
                <p:cNvSpPr/>
                <p:nvPr/>
              </p:nvSpPr>
              <p:spPr>
                <a:xfrm>
                  <a:off x="2504998"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Graphic 23">
                  <a:hlinkClick r:id="rId8"/>
                  <a:extLst>
                    <a:ext uri="{FF2B5EF4-FFF2-40B4-BE49-F238E27FC236}">
                      <a16:creationId xmlns:a16="http://schemas.microsoft.com/office/drawing/2014/main" id="{29E1AE86-E429-1736-B3A3-5293F29C50B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20737" y="5187606"/>
                  <a:ext cx="240372" cy="236464"/>
                </a:xfrm>
                <a:prstGeom prst="rect">
                  <a:avLst/>
                </a:prstGeom>
              </p:spPr>
            </p:pic>
          </p:grpSp>
        </p:grpSp>
        <p:grpSp>
          <p:nvGrpSpPr>
            <p:cNvPr id="11" name="Group 10">
              <a:extLst>
                <a:ext uri="{FF2B5EF4-FFF2-40B4-BE49-F238E27FC236}">
                  <a16:creationId xmlns:a16="http://schemas.microsoft.com/office/drawing/2014/main" id="{244DE154-2569-0A4D-5033-CC20050814D0}"/>
                </a:ext>
              </a:extLst>
            </p:cNvPr>
            <p:cNvGrpSpPr/>
            <p:nvPr/>
          </p:nvGrpSpPr>
          <p:grpSpPr>
            <a:xfrm>
              <a:off x="6825203" y="5075409"/>
              <a:ext cx="693090" cy="460858"/>
              <a:chOff x="6359412" y="5075409"/>
              <a:chExt cx="693090" cy="460858"/>
            </a:xfrm>
          </p:grpSpPr>
          <p:sp>
            <p:nvSpPr>
              <p:cNvPr id="12" name="TextBox 11">
                <a:hlinkClick r:id="rId11"/>
                <a:extLst>
                  <a:ext uri="{FF2B5EF4-FFF2-40B4-BE49-F238E27FC236}">
                    <a16:creationId xmlns:a16="http://schemas.microsoft.com/office/drawing/2014/main" id="{DC8BDB5E-EC6E-42E5-4E20-E1A5A89DA42A}"/>
                  </a:ext>
                </a:extLst>
              </p:cNvPr>
              <p:cNvSpPr txBox="1"/>
              <p:nvPr/>
            </p:nvSpPr>
            <p:spPr>
              <a:xfrm>
                <a:off x="6792028" y="5136561"/>
                <a:ext cx="260474" cy="338554"/>
              </a:xfrm>
              <a:prstGeom prst="rect">
                <a:avLst/>
              </a:prstGeom>
              <a:noFill/>
            </p:spPr>
            <p:txBody>
              <a:bodyPr wrap="square">
                <a:spAutoFit/>
              </a:bodyPr>
              <a:lstStyle/>
              <a:p>
                <a:r>
                  <a:rPr lang="en-US" sz="1600" b="1" dirty="0">
                    <a:solidFill>
                      <a:srgbClr val="000000"/>
                    </a:solidFill>
                  </a:rPr>
                  <a:t>X</a:t>
                </a:r>
              </a:p>
            </p:txBody>
          </p:sp>
          <p:grpSp>
            <p:nvGrpSpPr>
              <p:cNvPr id="14" name="Group 13">
                <a:extLst>
                  <a:ext uri="{FF2B5EF4-FFF2-40B4-BE49-F238E27FC236}">
                    <a16:creationId xmlns:a16="http://schemas.microsoft.com/office/drawing/2014/main" id="{EBC03663-D26D-7D40-9BB0-4C99B2BDA9C5}"/>
                  </a:ext>
                </a:extLst>
              </p:cNvPr>
              <p:cNvGrpSpPr/>
              <p:nvPr/>
            </p:nvGrpSpPr>
            <p:grpSpPr>
              <a:xfrm>
                <a:off x="6359412" y="5075409"/>
                <a:ext cx="460858" cy="460858"/>
                <a:chOff x="6369572" y="5075409"/>
                <a:chExt cx="460858" cy="460858"/>
              </a:xfrm>
            </p:grpSpPr>
            <p:sp>
              <p:nvSpPr>
                <p:cNvPr id="15" name="Oval 14">
                  <a:hlinkClick r:id="rId11"/>
                  <a:extLst>
                    <a:ext uri="{FF2B5EF4-FFF2-40B4-BE49-F238E27FC236}">
                      <a16:creationId xmlns:a16="http://schemas.microsoft.com/office/drawing/2014/main" id="{131673FD-2F53-0A6C-4083-475B35D7C9B3}"/>
                    </a:ext>
                  </a:extLst>
                </p:cNvPr>
                <p:cNvSpPr/>
                <p:nvPr/>
              </p:nvSpPr>
              <p:spPr>
                <a:xfrm>
                  <a:off x="6369572"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a:hlinkClick r:id="rId11"/>
                  <a:extLst>
                    <a:ext uri="{FF2B5EF4-FFF2-40B4-BE49-F238E27FC236}">
                      <a16:creationId xmlns:a16="http://schemas.microsoft.com/office/drawing/2014/main" id="{21BAD192-E587-2C7E-C2A9-51B75F8E66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69764" y="5184342"/>
                  <a:ext cx="260474" cy="242993"/>
                </a:xfrm>
                <a:prstGeom prst="rect">
                  <a:avLst/>
                </a:prstGeom>
              </p:spPr>
            </p:pic>
          </p:grpSp>
        </p:grpSp>
      </p:grpSp>
    </p:spTree>
    <p:extLst>
      <p:ext uri="{BB962C8B-B14F-4D97-AF65-F5344CB8AC3E}">
        <p14:creationId xmlns:p14="http://schemas.microsoft.com/office/powerpoint/2010/main" val="79413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_Simplify-Healthcare-EXTERNAL-2020%20%5bNEW%5d">
  <a:themeElements>
    <a:clrScheme name="Custom 3">
      <a:dk1>
        <a:srgbClr val="013668"/>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456A67E-F849-432F-ADEF-C503FB0DE445}"/>
    </a:ext>
  </a:extLst>
</a:theme>
</file>

<file path=ppt/theme/theme10.xml><?xml version="1.0" encoding="utf-8"?>
<a:theme xmlns:a="http://schemas.openxmlformats.org/drawingml/2006/main" name="Experience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1D4FDC96-7D63-444B-B63C-EDD22D3B4BEE}"/>
    </a:ext>
  </a:extLst>
</a:theme>
</file>

<file path=ppt/theme/theme11.xml><?xml version="1.0" encoding="utf-8"?>
<a:theme xmlns:a="http://schemas.openxmlformats.org/drawingml/2006/main" name="Claims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2DEEF2F-3299-468A-83FA-145F686757F0}"/>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B9D1D98-97CB-4B71-96A5-EE0EA728875C}"/>
    </a:ext>
  </a:extLst>
</a:theme>
</file>

<file path=ppt/theme/theme3.xml><?xml version="1.0" encoding="utf-8"?>
<a:theme xmlns:a="http://schemas.openxmlformats.org/drawingml/2006/main" name="Benefits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3CF6CD24-9E8D-45A4-829A-E51B98EDA912}"/>
    </a:ext>
  </a:extLst>
</a:theme>
</file>

<file path=ppt/theme/theme4.xml><?xml version="1.0" encoding="utf-8"?>
<a:theme xmlns:a="http://schemas.openxmlformats.org/drawingml/2006/main" name="Benefits1.ACA">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92FDCB44-7444-46A6-B49E-0132A230A1E1}"/>
    </a:ext>
  </a:extLst>
</a:theme>
</file>

<file path=ppt/theme/theme5.xml><?xml version="1.0" encoding="utf-8"?>
<a:theme xmlns:a="http://schemas.openxmlformats.org/drawingml/2006/main" name="Benefits1.Group">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F199B65F-52C6-477F-931D-D78656A1955C}"/>
    </a:ext>
  </a:extLst>
</a:theme>
</file>

<file path=ppt/theme/theme6.xml><?xml version="1.0" encoding="utf-8"?>
<a:theme xmlns:a="http://schemas.openxmlformats.org/drawingml/2006/main" name="Benefits1.Medicare">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7588A152-B16D-4702-8602-19973E1B3235}"/>
    </a:ext>
  </a:extLst>
</a:theme>
</file>

<file path=ppt/theme/theme7.xml><?xml version="1.0" encoding="utf-8"?>
<a:theme xmlns:a="http://schemas.openxmlformats.org/drawingml/2006/main" name="Benefits1.Medicaid">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DE463613-51F8-43C4-862D-BD29D8F2550D}"/>
    </a:ext>
  </a:extLst>
</a:theme>
</file>

<file path=ppt/theme/theme8.xml><?xml version="1.0" encoding="utf-8"?>
<a:theme xmlns:a="http://schemas.openxmlformats.org/drawingml/2006/main" name="Provider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F2AAA809-DA02-473F-8E50-D8072AF1C24B}"/>
    </a:ext>
  </a:extLst>
</a:theme>
</file>

<file path=ppt/theme/theme9.xml><?xml version="1.0" encoding="utf-8"?>
<a:theme xmlns:a="http://schemas.openxmlformats.org/drawingml/2006/main" name="Service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A1A2D385-1370-4DED-A1A7-7B796A32EC0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94bbef5-940d-4b6a-b370-f1a0fe60494b">
      <Terms xmlns="http://schemas.microsoft.com/office/infopath/2007/PartnerControls"/>
    </lcf76f155ced4ddcb4097134ff3c332f>
    <TaxCatchAll xmlns="230ac05f-cdfc-4a33-a344-43aea5a182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4053B617F2874B9E19DB82196D111A" ma:contentTypeVersion="18" ma:contentTypeDescription="Create a new document." ma:contentTypeScope="" ma:versionID="5e740a9fbbdfa56ff9d9b7e2e480880c">
  <xsd:schema xmlns:xsd="http://www.w3.org/2001/XMLSchema" xmlns:xs="http://www.w3.org/2001/XMLSchema" xmlns:p="http://schemas.microsoft.com/office/2006/metadata/properties" xmlns:ns2="f94bbef5-940d-4b6a-b370-f1a0fe60494b" xmlns:ns3="265b25eb-dcb0-480c-a9eb-8e2a9c6ec334" xmlns:ns4="230ac05f-cdfc-4a33-a344-43aea5a182b7" targetNamespace="http://schemas.microsoft.com/office/2006/metadata/properties" ma:root="true" ma:fieldsID="e07780f38d255f04b8761cf989680e9a" ns2:_="" ns3:_="" ns4:_="">
    <xsd:import namespace="f94bbef5-940d-4b6a-b370-f1a0fe60494b"/>
    <xsd:import namespace="265b25eb-dcb0-480c-a9eb-8e2a9c6ec334"/>
    <xsd:import namespace="230ac05f-cdfc-4a33-a344-43aea5a182b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4bbef5-940d-4b6a-b370-f1a0fe6049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74ce155-c195-4c58-b373-b1ad4c0f5d3c"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5b25eb-dcb0-480c-a9eb-8e2a9c6ec33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ac05f-cdfc-4a33-a344-43aea5a182b7"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80589cf1-9869-4a35-8fe6-786a08bd6975}" ma:internalName="TaxCatchAll" ma:showField="CatchAllData" ma:web="230ac05f-cdfc-4a33-a344-43aea5a182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545A13-B5D3-4572-A539-F7864BA665FD}">
  <ds:schemaRefs>
    <ds:schemaRef ds:uri="http://schemas.openxmlformats.org/package/2006/metadata/core-properties"/>
    <ds:schemaRef ds:uri="http://schemas.microsoft.com/office/2006/metadata/properties"/>
    <ds:schemaRef ds:uri="http://purl.org/dc/dcmitype/"/>
    <ds:schemaRef ds:uri="http://purl.org/dc/elements/1.1/"/>
    <ds:schemaRef ds:uri="f94bbef5-940d-4b6a-b370-f1a0fe60494b"/>
    <ds:schemaRef ds:uri="265b25eb-dcb0-480c-a9eb-8e2a9c6ec334"/>
    <ds:schemaRef ds:uri="http://schemas.microsoft.com/office/2006/documentManagement/types"/>
    <ds:schemaRef ds:uri="http://purl.org/dc/terms/"/>
    <ds:schemaRef ds:uri="http://schemas.microsoft.com/office/infopath/2007/PartnerControls"/>
    <ds:schemaRef ds:uri="230ac05f-cdfc-4a33-a344-43aea5a182b7"/>
    <ds:schemaRef ds:uri="http://www.w3.org/XML/1998/namespace"/>
  </ds:schemaRefs>
</ds:datastoreItem>
</file>

<file path=customXml/itemProps2.xml><?xml version="1.0" encoding="utf-8"?>
<ds:datastoreItem xmlns:ds="http://schemas.openxmlformats.org/officeDocument/2006/customXml" ds:itemID="{3E2B5430-F9DC-4C21-8E6E-295164304869}">
  <ds:schemaRefs>
    <ds:schemaRef ds:uri="http://schemas.microsoft.com/sharepoint/v3/contenttype/forms"/>
  </ds:schemaRefs>
</ds:datastoreItem>
</file>

<file path=customXml/itemProps3.xml><?xml version="1.0" encoding="utf-8"?>
<ds:datastoreItem xmlns:ds="http://schemas.openxmlformats.org/officeDocument/2006/customXml" ds:itemID="{C1DC5CDB-FCDD-4A6D-9C92-1A12AEFD8A01}">
  <ds:schemaRefs>
    <ds:schemaRef ds:uri="230ac05f-cdfc-4a33-a344-43aea5a182b7"/>
    <ds:schemaRef ds:uri="265b25eb-dcb0-480c-a9eb-8e2a9c6ec334"/>
    <ds:schemaRef ds:uri="f94bbef5-940d-4b6a-b370-f1a0fe6049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MS PowerPoint Template-2024</Template>
  <TotalTime>80</TotalTime>
  <Words>745</Words>
  <Application>Microsoft Office PowerPoint</Application>
  <PresentationFormat>Widescreen</PresentationFormat>
  <Paragraphs>84</Paragraphs>
  <Slides>7</Slides>
  <Notes>1</Notes>
  <HiddenSlides>0</HiddenSlides>
  <MMClips>0</MMClips>
  <ScaleCrop>false</ScaleCrop>
  <HeadingPairs>
    <vt:vector size="4" baseType="variant">
      <vt:variant>
        <vt:lpstr>Theme</vt:lpstr>
      </vt:variant>
      <vt:variant>
        <vt:i4>11</vt:i4>
      </vt:variant>
      <vt:variant>
        <vt:lpstr>Slide Titles</vt:lpstr>
      </vt:variant>
      <vt:variant>
        <vt:i4>7</vt:i4>
      </vt:variant>
    </vt:vector>
  </HeadingPairs>
  <TitlesOfParts>
    <vt:vector size="18" baseType="lpstr">
      <vt:lpstr>3_Simplify-Healthcare-EXTERNAL-2020%20%5bNEW%5d</vt:lpstr>
      <vt:lpstr>SAF</vt:lpstr>
      <vt:lpstr>Benefits1</vt:lpstr>
      <vt:lpstr>Benefits1.ACA</vt:lpstr>
      <vt:lpstr>Benefits1.Group</vt:lpstr>
      <vt:lpstr>Benefits1.Medicare</vt:lpstr>
      <vt:lpstr>Benefits1.Medicaid</vt:lpstr>
      <vt:lpstr>Provider1</vt:lpstr>
      <vt:lpstr>Service1</vt:lpstr>
      <vt:lpstr>Experience1</vt:lpstr>
      <vt:lpstr>Claims1</vt:lpstr>
      <vt:lpstr>  Design Pattern : Composite  Yash Valvi </vt:lpstr>
      <vt:lpstr>Structural patterns are design patterns in object-oriented software development that deal with how objects and classes are composed to form larger structures.   Definition of Structural Patterns: Structural patterns are concerned with the composition of classes and objects to form larger structures. They focus on how to assemble classes and objects in a way that the system becomes more flexible, reusable, and scalable.  Objective: The main Objective is to learn composite design pattern which is a subset of structural patterns.       </vt:lpstr>
      <vt:lpstr>Composite Pattern:  Managing Hierarchical Structure</vt:lpstr>
      <vt:lpstr>Proxy Pattern : Definition and Real-World Example</vt:lpstr>
      <vt:lpstr>Composite Pattern Structure </vt:lpstr>
      <vt:lpstr>Composite Pattern - Applicability &amp; Use Cases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Pratiksha Adatkar</dc:creator>
  <cp:lastModifiedBy>Pratiksha Adatkar</cp:lastModifiedBy>
  <cp:revision>257</cp:revision>
  <dcterms:created xsi:type="dcterms:W3CDTF">2024-12-10T10:20:32Z</dcterms:created>
  <dcterms:modified xsi:type="dcterms:W3CDTF">2024-12-10T20:01:38Z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0x010100394053B617F2874B9E19DB82196D111A</vt:lpwstr>
  </property>
  <property fmtid="{D5CDD505-2E9C-101B-9397-08002B2CF9AE}" pid="3" name="AuthorIds_UIVersion_512">
    <vt:lpwstr>6</vt:lpwstr>
  </property>
  <property fmtid="{D5CDD505-2E9C-101B-9397-08002B2CF9AE}" pid="4" name="AuthorIds_UIVersion_1024">
    <vt:lpwstr>6</vt:lpwstr>
  </property>
  <property fmtid="{D5CDD505-2E9C-101B-9397-08002B2CF9AE}" pid="5" name="MediaServiceImageTags">
    <vt:lpwstr/>
  </property>
</Properties>
</file>