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00717D"/>
    <a:srgbClr val="223366"/>
    <a:srgbClr val="E8ECF8"/>
    <a:srgbClr val="C9D2ED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322" y="91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RAVITEJA LINGALA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110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STU66a0cba95a0e21721813929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MLR INSTITUTE OF TECCHNOLOGY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BEA81-A7C5-841A-0F7B-438A94B40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290" y="1167779"/>
            <a:ext cx="5199918" cy="33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278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Online Auction and Bidding System provides a robust and interactive platform that replicates the traditional auction process in a digital format. By integrating real-time bidding, user-friendly interfaces, and a reliable tech stack, the project ensures a seamless experience for both buyers and sellers.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system not only enhances user engagement but also promotes transparency, competitiveness, and efficiency—making it a valuable solution for modern e-commerce and service-based marketplaces.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P5- BIDDING ZONE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18950" y="1141466"/>
            <a:ext cx="7736871" cy="3520385"/>
            <a:chOff x="695097" y="1038103"/>
            <a:chExt cx="7736871" cy="35203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695097" y="1038103"/>
              <a:ext cx="7736871" cy="840241"/>
              <a:chOff x="695097" y="1038103"/>
              <a:chExt cx="7736871" cy="8402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038103"/>
                <a:ext cx="7059538" cy="84024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rgbClr val="851910"/>
                    </a:solidFill>
                    <a:latin typeface="+mj-lt"/>
                    <a:cs typeface="Times New Roman" panose="02020603050405020304" pitchFamily="18" charset="0"/>
                  </a:rPr>
                  <a:t>Objective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To develop a web-based auction platform where users can list items and</a:t>
                </a:r>
              </a:p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participate in real-time bidding.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695097" y="1168787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rgbClr val="851910"/>
                    </a:solidFill>
                    <a:latin typeface="+mj-lt"/>
                    <a:cs typeface="Times New Roman" panose="02020603050405020304" pitchFamily="18" charset="0"/>
                  </a:rPr>
                  <a:t>Features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Includes user registration, item listing, and live bidding.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rgbClr val="851910"/>
                    </a:solidFill>
                    <a:latin typeface="+mj-lt"/>
                    <a:cs typeface="Times New Roman" panose="02020603050405020304" pitchFamily="18" charset="0"/>
                  </a:rPr>
                  <a:t>Technology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Built using Node </a:t>
                </a:r>
                <a:r>
                  <a:rPr lang="en-US" sz="1400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js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, Express.js, MongoDB and </a:t>
                </a:r>
                <a:r>
                  <a:rPr lang="en-US" sz="1400" dirty="0" err="1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mangoose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for the backend. React.js for the frontend.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rgbClr val="851910"/>
                    </a:solidFill>
                    <a:latin typeface="+mj-lt"/>
                    <a:cs typeface="Times New Roman" panose="02020603050405020304" pitchFamily="18" charset="0"/>
                  </a:rPr>
                  <a:t>Outcome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: Provides a transparent, efficient, and adaptable digital auction environment for various use causes.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42495" y="1284890"/>
            <a:ext cx="618314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+mn-lt"/>
              </a:rPr>
              <a:t>In the digital age, traditional in-person auction systems face limitations, including geographical constraints, limited participant reach, and logical complexities.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+mn-lt"/>
              </a:rPr>
              <a:t>As a result, there is an increasing demand for a modern online auction platform that enables buyers and sellers from different locations to participate in real-time, competitive bidding.</a:t>
            </a:r>
          </a:p>
          <a:p>
            <a:pPr marL="342900" indent="-34290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dirty="0">
                <a:latin typeface="+mn-lt"/>
              </a:rPr>
              <a:t>Existing online auction solutions often struggle with providing smooth user experiences, secure transactions, and scalable performance.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6389828" y="1284891"/>
            <a:ext cx="2611677" cy="2223369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0550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project is an Online Auction.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main goal of this project is to create a web application that facilitates online auctions, allowing users to list products and bid in real time.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 this project, there are some key modules used, such as user authentication, bid history, and item listing.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 Online Auction project works with a lot of technologies. React.js, Express.js, and MongoDB for frontend, backend, and database purposes, respectively.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This project enables sellers to reach a broader audience and buyers to participate in competitive bidding, enhancing fairness and transparency in digital auctions.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 Engaging UI ensures a smooth and interactive experience, keeping the audience actively involved. 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This project proposes a modern online auction platform designed for real – time , competitive bidding with a focus on user experience, security, and scalability.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 The platform will provide instant bid updates, while a React frontend will ensure a seamless interface for both buyers and sellers. Secure payment integration will safeguard transactions and user data.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 An Express.js backend will support high traffic with efficient data handling and scalability, and analytics tools will enable ongoing improvements.</a:t>
            </a:r>
          </a:p>
          <a:p>
            <a:pPr marL="285750" indent="-285750"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This solution aims to deliver a secure, engaging, and reliable auction experience for global users.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77864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Frontend</a:t>
            </a:r>
            <a:r>
              <a:rPr lang="en-US" sz="2000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React.js for building dynamic user interfaces, Bootstrap for styling</a:t>
            </a:r>
            <a:r>
              <a:rPr lang="en-US" sz="2000" dirty="0">
                <a:latin typeface="+mn-lt"/>
              </a:rPr>
              <a:t>.	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Backend</a:t>
            </a:r>
            <a:r>
              <a:rPr lang="en-US" sz="2000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Node.js and Express.js for server-side logic and MongoDB for database management.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Authentication</a:t>
            </a:r>
            <a:r>
              <a:rPr lang="en-US" sz="2000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(JWT)JSON Web Tokens for secure user authentication and authorization</a:t>
            </a:r>
            <a:r>
              <a:rPr lang="en-US" sz="2000" dirty="0">
                <a:latin typeface="+mn-lt"/>
              </a:rPr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C00000"/>
                </a:solidFill>
                <a:latin typeface="+mn-lt"/>
              </a:rPr>
              <a:t>Development Tools</a:t>
            </a:r>
            <a:r>
              <a:rPr lang="en-US" sz="2000" dirty="0">
                <a:latin typeface="+mn-lt"/>
              </a:rPr>
              <a:t>: </a:t>
            </a:r>
            <a:r>
              <a:rPr lang="en-US" sz="1800" dirty="0">
                <a:latin typeface="+mn-lt"/>
              </a:rPr>
              <a:t>Axios for HTTP requests and tools for version control, testing, and deployment.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3933" y="1243419"/>
            <a:ext cx="9000067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107B5E-2429-0ECF-4914-59559497C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1" y="1336399"/>
            <a:ext cx="4429182" cy="2772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B1273A-D377-1AB0-7C29-C209AED3F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423" y="1336399"/>
            <a:ext cx="4171169" cy="27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E5F4B-8F41-57B5-1709-14EABF6DA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446" y="1306600"/>
            <a:ext cx="6112733" cy="330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3172</TotalTime>
  <Words>609</Words>
  <Application>Microsoft Office PowerPoint</Application>
  <PresentationFormat>On-screen Show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Courier New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LINGALA RAVI TEJA GOUD</cp:lastModifiedBy>
  <cp:revision>55</cp:revision>
  <dcterms:modified xsi:type="dcterms:W3CDTF">2025-04-08T14:49:12Z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