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6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5" r:id="rId9"/>
    <p:sldId id="266" r:id="rId10"/>
    <p:sldId id="267" r:id="rId11"/>
    <p:sldId id="268" r:id="rId12"/>
    <p:sldId id="269" r:id="rId13"/>
    <p:sldId id="270" r:id="rId14"/>
    <p:sldId id="26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B9B7E-AC06-4BAC-A9B2-F0CC841AF390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F800B-6323-4839-9E1C-5A2521C86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76818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B9B7E-AC06-4BAC-A9B2-F0CC841AF390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F800B-6323-4839-9E1C-5A2521C86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468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B9B7E-AC06-4BAC-A9B2-F0CC841AF390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F800B-6323-4839-9E1C-5A2521C86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2213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B9B7E-AC06-4BAC-A9B2-F0CC841AF390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F800B-6323-4839-9E1C-5A2521C866B5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250101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B9B7E-AC06-4BAC-A9B2-F0CC841AF390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F800B-6323-4839-9E1C-5A2521C86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5897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B9B7E-AC06-4BAC-A9B2-F0CC841AF390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F800B-6323-4839-9E1C-5A2521C86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490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B9B7E-AC06-4BAC-A9B2-F0CC841AF390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F800B-6323-4839-9E1C-5A2521C86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2534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B9B7E-AC06-4BAC-A9B2-F0CC841AF390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F800B-6323-4839-9E1C-5A2521C86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7878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B9B7E-AC06-4BAC-A9B2-F0CC841AF390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F800B-6323-4839-9E1C-5A2521C86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7969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B9B7E-AC06-4BAC-A9B2-F0CC841AF390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F800B-6323-4839-9E1C-5A2521C86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044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B9B7E-AC06-4BAC-A9B2-F0CC841AF390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F800B-6323-4839-9E1C-5A2521C86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709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B9B7E-AC06-4BAC-A9B2-F0CC841AF390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F800B-6323-4839-9E1C-5A2521C86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54443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B9B7E-AC06-4BAC-A9B2-F0CC841AF390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F800B-6323-4839-9E1C-5A2521C86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036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B9B7E-AC06-4BAC-A9B2-F0CC841AF390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F800B-6323-4839-9E1C-5A2521C86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019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B9B7E-AC06-4BAC-A9B2-F0CC841AF390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F800B-6323-4839-9E1C-5A2521C86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102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B9B7E-AC06-4BAC-A9B2-F0CC841AF390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F800B-6323-4839-9E1C-5A2521C86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20267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B9B7E-AC06-4BAC-A9B2-F0CC841AF390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F800B-6323-4839-9E1C-5A2521C86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022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B9B7E-AC06-4BAC-A9B2-F0CC841AF390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F800B-6323-4839-9E1C-5A2521C86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176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E7B9B7E-AC06-4BAC-A9B2-F0CC841AF390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5D3F800B-6323-4839-9E1C-5A2521C86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887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7" r:id="rId1"/>
    <p:sldLayoutId id="2147483868" r:id="rId2"/>
    <p:sldLayoutId id="2147483869" r:id="rId3"/>
    <p:sldLayoutId id="2147483870" r:id="rId4"/>
    <p:sldLayoutId id="2147483871" r:id="rId5"/>
    <p:sldLayoutId id="2147483872" r:id="rId6"/>
    <p:sldLayoutId id="2147483873" r:id="rId7"/>
    <p:sldLayoutId id="2147483874" r:id="rId8"/>
    <p:sldLayoutId id="2147483875" r:id="rId9"/>
    <p:sldLayoutId id="2147483876" r:id="rId10"/>
    <p:sldLayoutId id="2147483877" r:id="rId11"/>
    <p:sldLayoutId id="2147483878" r:id="rId12"/>
    <p:sldLayoutId id="2147483879" r:id="rId13"/>
    <p:sldLayoutId id="2147483880" r:id="rId14"/>
    <p:sldLayoutId id="2147483881" r:id="rId15"/>
    <p:sldLayoutId id="2147483882" r:id="rId16"/>
    <p:sldLayoutId id="2147483883" r:id="rId17"/>
    <p:sldLayoutId id="2147483884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6"/>
            <a:ext cx="8689976" cy="1955176"/>
          </a:xfrm>
        </p:spPr>
        <p:txBody>
          <a:bodyPr>
            <a:normAutofit/>
          </a:bodyPr>
          <a:lstStyle/>
          <a:p>
            <a:r>
              <a:rPr lang="en-US" sz="7200" dirty="0" smtClean="0"/>
              <a:t>Walk Tracker</a:t>
            </a:r>
            <a:endParaRPr lang="en-US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4806" y="5527962"/>
            <a:ext cx="9144000" cy="872691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Group C </a:t>
            </a:r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2664" y="3491056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669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01631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Terms and Techniques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91491" y="1911927"/>
            <a:ext cx="9795164" cy="4980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Here are a set of front-end and back-end tools used for developing the application: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q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Front-end:</a:t>
            </a:r>
          </a:p>
          <a:p>
            <a:pPr marL="800100" lvl="1" indent="-34290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q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Angular Framework(HTML/CSS/Typescript)</a:t>
            </a:r>
          </a:p>
          <a:p>
            <a:pPr marL="800100" lvl="1" indent="-34290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q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D3.js for graphs</a:t>
            </a:r>
          </a:p>
          <a:p>
            <a:pPr marL="342900" indent="-34290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q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Back-end:</a:t>
            </a:r>
          </a:p>
          <a:p>
            <a:pPr marL="800100" lvl="1" indent="-34290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q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Node.js</a:t>
            </a:r>
          </a:p>
          <a:p>
            <a:pPr marL="342900" indent="-34290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q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Google Analytics for capturing the user statistics</a:t>
            </a:r>
          </a:p>
          <a:p>
            <a:pPr marL="342900" indent="-34290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q"/>
            </a:pP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for version controlling the code</a:t>
            </a:r>
          </a:p>
          <a:p>
            <a:pPr marL="342900" indent="-34290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q"/>
            </a:pP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Heroku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for hosting the site</a:t>
            </a:r>
          </a:p>
          <a:p>
            <a:pPr marL="342900" indent="-34290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q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Maven for building the application</a:t>
            </a:r>
            <a:endParaRPr lang="en-US" sz="1600" dirty="0"/>
          </a:p>
          <a:p>
            <a:pPr marL="342900" indent="-34290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q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3574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01631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Schedule Management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91491" y="1911927"/>
            <a:ext cx="9795164" cy="4980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Here are a set of front-end and back-end tools used for developing the application: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q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Front-end:</a:t>
            </a:r>
          </a:p>
          <a:p>
            <a:pPr marL="800100" lvl="1" indent="-34290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q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Angular Framework(HTML/CSS/Typescript)</a:t>
            </a:r>
          </a:p>
          <a:p>
            <a:pPr marL="800100" lvl="1" indent="-34290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q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D3.js for graphs</a:t>
            </a:r>
          </a:p>
          <a:p>
            <a:pPr marL="342900" indent="-34290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q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Back-end:</a:t>
            </a:r>
          </a:p>
          <a:p>
            <a:pPr marL="800100" lvl="1" indent="-34290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q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Node.js</a:t>
            </a:r>
          </a:p>
          <a:p>
            <a:pPr marL="342900" indent="-34290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q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Google Analytics for capturing the user statistics</a:t>
            </a:r>
          </a:p>
          <a:p>
            <a:pPr marL="342900" indent="-34290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q"/>
            </a:pP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for version controlling the code</a:t>
            </a:r>
          </a:p>
          <a:p>
            <a:pPr marL="342900" indent="-34290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q"/>
            </a:pP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Heroku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for hosting the site</a:t>
            </a:r>
          </a:p>
          <a:p>
            <a:pPr marL="342900" indent="-34290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q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Maven for building the application</a:t>
            </a:r>
            <a:endParaRPr lang="en-US" sz="1600" dirty="0"/>
          </a:p>
          <a:p>
            <a:pPr marL="342900" indent="-34290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q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0579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01631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Cost Estimation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91491" y="1911927"/>
            <a:ext cx="9795164" cy="4980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Here are a set of front-end and back-end tools used for developing the application: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q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Front-end:</a:t>
            </a:r>
          </a:p>
          <a:p>
            <a:pPr marL="800100" lvl="1" indent="-34290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q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Angular Framework(HTML/CSS/Typescript)</a:t>
            </a:r>
          </a:p>
          <a:p>
            <a:pPr marL="800100" lvl="1" indent="-34290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q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D3.js for graphs</a:t>
            </a:r>
          </a:p>
          <a:p>
            <a:pPr marL="342900" indent="-34290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q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Back-end:</a:t>
            </a:r>
          </a:p>
          <a:p>
            <a:pPr marL="800100" lvl="1" indent="-34290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q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Node.js</a:t>
            </a:r>
          </a:p>
          <a:p>
            <a:pPr marL="342900" indent="-34290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q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Google Analytics for capturing the user statistics</a:t>
            </a:r>
          </a:p>
          <a:p>
            <a:pPr marL="342900" indent="-34290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q"/>
            </a:pP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for version controlling the code</a:t>
            </a:r>
          </a:p>
          <a:p>
            <a:pPr marL="342900" indent="-34290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q"/>
            </a:pP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Heroku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for hosting the site</a:t>
            </a:r>
          </a:p>
          <a:p>
            <a:pPr marL="342900" indent="-34290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q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Maven for building the application</a:t>
            </a:r>
            <a:endParaRPr lang="en-US" sz="1600" dirty="0"/>
          </a:p>
          <a:p>
            <a:pPr marL="342900" indent="-34290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q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72709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01631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Project Management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Plan(Cont..)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724297" y="1972491"/>
            <a:ext cx="7419703" cy="456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q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Communication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Management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746421" y="2103067"/>
            <a:ext cx="27823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Risk Management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4297" y="3069771"/>
            <a:ext cx="4215828" cy="291769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6421" y="3019128"/>
            <a:ext cx="3978184" cy="2968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3016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016319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Make your idea success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9048" t="8095" r="19048" b="12667"/>
          <a:stretch/>
        </p:blipFill>
        <p:spPr>
          <a:xfrm>
            <a:off x="2708599" y="1634836"/>
            <a:ext cx="6774801" cy="4999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759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016319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75" y="1898073"/>
            <a:ext cx="10364452" cy="3893127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Problem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Statement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Project Description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Benefits of WALK TRACKER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Core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Team Members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Project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Requirements Specifications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Project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Management Plan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Outcomes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of the Project</a:t>
            </a:r>
          </a:p>
        </p:txBody>
      </p:sp>
    </p:spTree>
    <p:extLst>
      <p:ext uri="{BB962C8B-B14F-4D97-AF65-F5344CB8AC3E}">
        <p14:creationId xmlns:p14="http://schemas.microsoft.com/office/powerpoint/2010/main" val="3910929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016319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52945" y="4003964"/>
            <a:ext cx="604058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 the U.S., childhood obesity alone is estimated to cost $14 billion annually in direct health expenses. Unhealthy lifestyle and eating habits has direct impact on physical health causing damage to metabolism, which has impact on mental well-being too.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52945" y="1856508"/>
            <a:ext cx="1009996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Having a fit and healthy body is everyone's dream, but it has somehow not been everyone's cup of tea. Between 2017 and 2018, the National Health and Nutrition Examination Survey observes 1 out of every 4 children are suffering from Obesity, also obesity is linked to more than 60 chronic diseases and there is epidemic of obesity around the world.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6601" y="3487724"/>
            <a:ext cx="3876308" cy="2490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796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016319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Project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Description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91491" y="1911927"/>
            <a:ext cx="9795164" cy="41190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Quality of life is defined by quality of food we intake and the lifestyle we maintain. </a:t>
            </a:r>
          </a:p>
          <a:p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WalkTracker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is a digital technology to help people eat better, get fitter and lose weight. The primary solution is delivered via a smartphone app (iOS, Android, PC) with a team of qualified diet/ fitness expert’s available in-app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Our application will help users to:</a:t>
            </a:r>
          </a:p>
          <a:p>
            <a:pPr marL="342900" indent="-34290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Track users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health and wellness progress using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Step Count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Developing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AI and ML interface, to service fitness suggestions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(healthy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alternative food and task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recommendations)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Providing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points based on the steps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count (Rewarded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points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used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to buy products like Our University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T-Shirts, Caps)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Optional Integration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with various tracking wearables</a:t>
            </a:r>
          </a:p>
        </p:txBody>
      </p:sp>
    </p:spTree>
    <p:extLst>
      <p:ext uri="{BB962C8B-B14F-4D97-AF65-F5344CB8AC3E}">
        <p14:creationId xmlns:p14="http://schemas.microsoft.com/office/powerpoint/2010/main" val="2177800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016319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Benefits of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WALK TRACKER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91491" y="1911927"/>
            <a:ext cx="9795164" cy="2990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Some of the benefits of using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WalkTracker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q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app helps users to track their steps, food intake and other health measurements which helps to track their health.</a:t>
            </a:r>
          </a:p>
          <a:p>
            <a:pPr marL="342900" indent="-34290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q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Users who gained points which can be used to buy products in our App market.</a:t>
            </a:r>
          </a:p>
          <a:p>
            <a:pPr marL="342900" indent="-34290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q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user statistical data can be used to predict users health prior to attack.</a:t>
            </a:r>
          </a:p>
        </p:txBody>
      </p:sp>
    </p:spTree>
    <p:extLst>
      <p:ext uri="{BB962C8B-B14F-4D97-AF65-F5344CB8AC3E}">
        <p14:creationId xmlns:p14="http://schemas.microsoft.com/office/powerpoint/2010/main" val="1202981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016319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Core Team Members</a:t>
            </a:r>
          </a:p>
        </p:txBody>
      </p:sp>
    </p:spTree>
    <p:extLst>
      <p:ext uri="{BB962C8B-B14F-4D97-AF65-F5344CB8AC3E}">
        <p14:creationId xmlns:p14="http://schemas.microsoft.com/office/powerpoint/2010/main" val="3992834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016319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Project Requirements Specifications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91491" y="1911927"/>
            <a:ext cx="9795164" cy="41190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Quality of life is defined by quality of food we intake and the lifestyle we maintain. </a:t>
            </a:r>
          </a:p>
          <a:p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WalkTracker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is a digital technology to help people eat better, get fitter and lose weight. The primary solution is delivered via a smartphone app (iOS, Android, PC) with a team of qualified diet/ fitness expert’s available in-app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Our application will help users to:</a:t>
            </a:r>
          </a:p>
          <a:p>
            <a:pPr marL="342900" indent="-34290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Track users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health and wellness progress using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Step Count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Developing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AI and ML interface, to service fitness suggestions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(healthy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alternative food and task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recommendations)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Providing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points based on the steps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count (Rewarded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points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used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to buy products like Our University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T-Shirts, Caps)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Optional Integration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with various tracking wearables</a:t>
            </a:r>
          </a:p>
        </p:txBody>
      </p:sp>
    </p:spTree>
    <p:extLst>
      <p:ext uri="{BB962C8B-B14F-4D97-AF65-F5344CB8AC3E}">
        <p14:creationId xmlns:p14="http://schemas.microsoft.com/office/powerpoint/2010/main" val="2667847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016319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Project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Management Plan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91491" y="1911927"/>
            <a:ext cx="9795164" cy="45807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planning stage and particularly the project management plan are commonly part of the correct execution, monitoring, and closure of a project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Project Life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ycle </a:t>
            </a:r>
          </a:p>
          <a:p>
            <a:pPr marL="342900" indent="-34290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Terms and Techniques</a:t>
            </a:r>
          </a:p>
          <a:p>
            <a:pPr marL="342900" indent="-34290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Schedule Management</a:t>
            </a:r>
          </a:p>
          <a:p>
            <a:pPr marL="342900" indent="-34290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Cost Estimation</a:t>
            </a:r>
          </a:p>
          <a:p>
            <a:pPr marL="342900" indent="-34290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Communication Management</a:t>
            </a:r>
          </a:p>
          <a:p>
            <a:pPr marL="342900" indent="-34290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Risk Management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q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77357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016319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Agile Software Development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5269" y="1911927"/>
            <a:ext cx="5905751" cy="4436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658691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1C647B"/>
      </a:dk2>
      <a:lt2>
        <a:srgbClr val="98B7D3"/>
      </a:lt2>
      <a:accent1>
        <a:srgbClr val="274FA4"/>
      </a:accent1>
      <a:accent2>
        <a:srgbClr val="48A8D0"/>
      </a:accent2>
      <a:accent3>
        <a:srgbClr val="53B18F"/>
      </a:accent3>
      <a:accent4>
        <a:srgbClr val="D78D38"/>
      </a:accent4>
      <a:accent5>
        <a:srgbClr val="BA3F51"/>
      </a:accent5>
      <a:accent6>
        <a:srgbClr val="AE52D9"/>
      </a:accent6>
      <a:hlink>
        <a:srgbClr val="2AA2DA"/>
      </a:hlink>
      <a:folHlink>
        <a:srgbClr val="76A3B8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DEB094D4-7FD8-4F86-93D5-B0F1341EF58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2175</TotalTime>
  <Words>676</Words>
  <Application>Microsoft Office PowerPoint</Application>
  <PresentationFormat>Widescreen</PresentationFormat>
  <Paragraphs>89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Tw Cen MT</vt:lpstr>
      <vt:lpstr>Wingdings</vt:lpstr>
      <vt:lpstr>Droplet</vt:lpstr>
      <vt:lpstr>Walk Tracker</vt:lpstr>
      <vt:lpstr>Agenda</vt:lpstr>
      <vt:lpstr>Problem Statement</vt:lpstr>
      <vt:lpstr>Project Description</vt:lpstr>
      <vt:lpstr>Benefits of WALK TRACKER</vt:lpstr>
      <vt:lpstr>Core Team Members</vt:lpstr>
      <vt:lpstr>Project Requirements Specifications</vt:lpstr>
      <vt:lpstr>Project Management Plan</vt:lpstr>
      <vt:lpstr>Agile Software Development</vt:lpstr>
      <vt:lpstr>Terms and Techniques</vt:lpstr>
      <vt:lpstr>Schedule Management</vt:lpstr>
      <vt:lpstr>Cost Estimation</vt:lpstr>
      <vt:lpstr>Project Management Plan(Cont..)</vt:lpstr>
      <vt:lpstr>Make your idea success</vt:lpstr>
    </vt:vector>
  </TitlesOfParts>
  <Company>Northwest Missouri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Walk Tracker</dc:title>
  <dc:creator>Janapatla,Soujanya</dc:creator>
  <cp:lastModifiedBy>Janapatla,Soujanya</cp:lastModifiedBy>
  <cp:revision>52</cp:revision>
  <dcterms:created xsi:type="dcterms:W3CDTF">2020-08-30T22:51:38Z</dcterms:created>
  <dcterms:modified xsi:type="dcterms:W3CDTF">2020-09-02T00:31:42Z</dcterms:modified>
</cp:coreProperties>
</file>