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0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29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7B9B7E-AC06-4BAC-A9B2-F0CC841AF39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3F800B-6323-4839-9E1C-5A2521C86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3" y="4801632"/>
            <a:ext cx="5072154" cy="195517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Walk Tracker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9051" y="5266705"/>
            <a:ext cx="2118760" cy="872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C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00" y="4932341"/>
            <a:ext cx="1541417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747063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847" y="2062384"/>
            <a:ext cx="9795164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are a set of front-end and back-end tools used for developing the application: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05" y="3313285"/>
            <a:ext cx="1321254" cy="1400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16" y="4131428"/>
            <a:ext cx="956082" cy="95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43" y="2795673"/>
            <a:ext cx="2372259" cy="132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02" y="4522741"/>
            <a:ext cx="1864959" cy="103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64" y="5401118"/>
            <a:ext cx="1125175" cy="11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76" y="5401118"/>
            <a:ext cx="1252026" cy="1252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52" y="3121794"/>
            <a:ext cx="1825806" cy="1009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5626834"/>
            <a:ext cx="3487918" cy="93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21" y="4454143"/>
            <a:ext cx="2407294" cy="8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21530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80" y="2086208"/>
            <a:ext cx="7673307" cy="46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2209"/>
            <a:ext cx="10364451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1" y="1911927"/>
            <a:ext cx="97951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9" y="1938444"/>
            <a:ext cx="7984348" cy="46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5759"/>
            <a:ext cx="11012614" cy="10163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7360" y="2355886"/>
            <a:ext cx="741970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9484" y="2429026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89" y="3352935"/>
            <a:ext cx="3978184" cy="2968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2" y="3345699"/>
            <a:ext cx="5574543" cy="29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5364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your idea success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8" t="8095" r="19048" b="12667"/>
          <a:stretch/>
        </p:blipFill>
        <p:spPr>
          <a:xfrm>
            <a:off x="3104723" y="2245552"/>
            <a:ext cx="5982554" cy="44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3" y="928178"/>
            <a:ext cx="4766271" cy="5573462"/>
          </a:xfrm>
        </p:spPr>
      </p:pic>
    </p:spTree>
    <p:extLst>
      <p:ext uri="{BB962C8B-B14F-4D97-AF65-F5344CB8AC3E}">
        <p14:creationId xmlns:p14="http://schemas.microsoft.com/office/powerpoint/2010/main" val="11978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775272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8073"/>
            <a:ext cx="10364452" cy="3893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Benefits of 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Outcomes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09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701" y="840189"/>
            <a:ext cx="10364451" cy="10163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945" y="4003964"/>
            <a:ext cx="604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U.S., childhood obesity alone is estimated to cost $14 billion annually in direct health expenses. Unhealthy lifestyle and eating habits has direct impact on physical health causing damage to metabolism, which has impact on mental well-being too.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944" y="2422404"/>
            <a:ext cx="1009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2017 and 2018, the National Health and Nutrition Examination Survey observes 1 out of every 4 children are suffering from Obesity, also obesity is linked to more than 60 chronic diseases and there is epidemic of obesity around the world.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01" y="3487724"/>
            <a:ext cx="3876308" cy="2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490" y="2160121"/>
            <a:ext cx="9795164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digital technology to help people eat better, get fitter and lose weight. The primary solution is delivered via a smartphone app (iOS, Android, PC) with a team of qualified diet/ fitness expert’s available in-app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application will help users to: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Track 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and wellness progress using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activity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and ML interface, to service fitness suggestions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(healthy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alternative food and task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based on the steps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 (Rewarded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products like Our University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T-Shirts, Caps)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Integration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various tracking wearables</a:t>
            </a:r>
          </a:p>
        </p:txBody>
      </p:sp>
    </p:spTree>
    <p:extLst>
      <p:ext uri="{BB962C8B-B14F-4D97-AF65-F5344CB8AC3E}">
        <p14:creationId xmlns:p14="http://schemas.microsoft.com/office/powerpoint/2010/main" val="21778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WALK TRACKER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674" y="2473629"/>
            <a:ext cx="9795164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benefits of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WalkTracker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various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exercise programs and guidance for workouts.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set personal goals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features, such as a forum for sharing users’ experiences, recipes, etc.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statistical data can be used to predict users health prior to attack.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8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65" y="922764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Team Members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2" y="2080800"/>
            <a:ext cx="1509316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9" y="4558936"/>
            <a:ext cx="1602105" cy="1584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45" y="2097577"/>
            <a:ext cx="1588182" cy="1554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12" y="4508871"/>
            <a:ext cx="1525028" cy="1540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39" y="2114355"/>
            <a:ext cx="1440381" cy="1520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3" y="4525381"/>
            <a:ext cx="1674655" cy="1523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9177" y="3704045"/>
            <a:ext cx="25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 smtClean="0"/>
              <a:t>Pagidoju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Project Manager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9270" y="3687268"/>
            <a:ext cx="288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Bhanu</a:t>
            </a:r>
            <a:r>
              <a:rPr lang="en-US" dirty="0" smtClean="0"/>
              <a:t> </a:t>
            </a:r>
            <a:r>
              <a:rPr lang="en-US" dirty="0"/>
              <a:t>Prakash </a:t>
            </a:r>
            <a:r>
              <a:rPr lang="en-US" dirty="0" err="1" smtClean="0"/>
              <a:t>Thota</a:t>
            </a:r>
            <a:endParaRPr lang="en-US" dirty="0" smtClean="0"/>
          </a:p>
          <a:p>
            <a:r>
              <a:rPr lang="en-US" b="1" dirty="0" smtClean="0"/>
              <a:t>Quality Assurance Specialist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58445" y="3687268"/>
            <a:ext cx="257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Soujanya Janapatla</a:t>
            </a:r>
          </a:p>
          <a:p>
            <a:r>
              <a:rPr lang="en-US" b="1" dirty="0" smtClean="0"/>
              <a:t>	Team Lead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2514" y="6143551"/>
            <a:ext cx="296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Gopichand </a:t>
            </a:r>
            <a:r>
              <a:rPr lang="en-US" dirty="0" err="1" smtClean="0"/>
              <a:t>Bhandarupalli</a:t>
            </a:r>
            <a:endParaRPr lang="en-US" dirty="0" smtClean="0"/>
          </a:p>
          <a:p>
            <a:r>
              <a:rPr lang="en-US" b="1" dirty="0" smtClean="0"/>
              <a:t> Database Administrator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31212" y="6096419"/>
            <a:ext cx="262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Sindhu Rani</a:t>
            </a:r>
          </a:p>
          <a:p>
            <a:r>
              <a:rPr lang="en-US" b="1" dirty="0" smtClean="0"/>
              <a:t>Front-end Developer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3995" y="6096419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Devineni</a:t>
            </a:r>
            <a:endParaRPr lang="en-US" dirty="0" smtClean="0"/>
          </a:p>
          <a:p>
            <a:r>
              <a:rPr lang="en-US" b="1" dirty="0" smtClean="0"/>
              <a:t>Back-end Developer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283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14460"/>
            <a:ext cx="10364451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Requirements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418" y="2225435"/>
            <a:ext cx="9795164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Functional Requirements include: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Hydration level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Amount of sleep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fruit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Servings of vegetables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calories consumed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Heart Rate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4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47" y="895608"/>
            <a:ext cx="10364451" cy="10163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Plan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490" y="2160121"/>
            <a:ext cx="979516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planning stage and particularly the project management plan are commonly part of the correct execution, monitoring, and closure of a project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Life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ycle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Terms and Techniques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8" y="895608"/>
            <a:ext cx="10364451" cy="10163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Software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186247"/>
            <a:ext cx="5905751" cy="44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2505</TotalTime>
  <Words>435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Tw Cen MT</vt:lpstr>
      <vt:lpstr>Tw Cen MT Condensed</vt:lpstr>
      <vt:lpstr>Wingdings</vt:lpstr>
      <vt:lpstr>Wingdings 3</vt:lpstr>
      <vt:lpstr>Integral</vt:lpstr>
      <vt:lpstr>Walk Tracker</vt:lpstr>
      <vt:lpstr>Agenda</vt:lpstr>
      <vt:lpstr>Problem Statement</vt:lpstr>
      <vt:lpstr>Project Description</vt:lpstr>
      <vt:lpstr>Benefits of WALK TRACKER</vt:lpstr>
      <vt:lpstr>Core Team Members</vt:lpstr>
      <vt:lpstr>Project Requirements Specifications</vt:lpstr>
      <vt:lpstr>Project Management Plan</vt:lpstr>
      <vt:lpstr>Agile Software Development</vt:lpstr>
      <vt:lpstr>Terms and Techniques</vt:lpstr>
      <vt:lpstr>Schedule Management</vt:lpstr>
      <vt:lpstr>Cost Estimation</vt:lpstr>
      <vt:lpstr>Project Management Plan(Cnt..)</vt:lpstr>
      <vt:lpstr>Make your idea success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Tracker</dc:title>
  <dc:creator>Janapatla,Soujanya</dc:creator>
  <cp:lastModifiedBy>Janapatla,Soujanya</cp:lastModifiedBy>
  <cp:revision>79</cp:revision>
  <dcterms:created xsi:type="dcterms:W3CDTF">2020-08-30T22:51:38Z</dcterms:created>
  <dcterms:modified xsi:type="dcterms:W3CDTF">2020-09-02T11:00:42Z</dcterms:modified>
</cp:coreProperties>
</file>