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77" r:id="rId18"/>
    <p:sldId id="26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0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2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29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9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3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8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viTeja444/health-wellness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703" y="4801632"/>
            <a:ext cx="5072154" cy="1955176"/>
          </a:xfrm>
        </p:spPr>
        <p:txBody>
          <a:bodyPr>
            <a:normAutofit/>
          </a:bodyPr>
          <a:lstStyle/>
          <a:p>
            <a:r>
              <a:rPr lang="en-US" sz="7200" dirty="0"/>
              <a:t>Walk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9050" y="4801632"/>
            <a:ext cx="3853544" cy="186042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Client: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Dr. Rhonda Beemer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C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00" y="4932341"/>
            <a:ext cx="1541417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747063"/>
            <a:ext cx="10364451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Terms and Techniques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847" y="2062384"/>
            <a:ext cx="9795164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 are a set of front-end and back-end tools used for developing the application: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05" y="3313285"/>
            <a:ext cx="1321254" cy="1400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16" y="4131428"/>
            <a:ext cx="956082" cy="95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43" y="2795673"/>
            <a:ext cx="2372259" cy="1328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02" y="4522741"/>
            <a:ext cx="1864959" cy="1031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64" y="5401118"/>
            <a:ext cx="1125175" cy="11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76" y="5401118"/>
            <a:ext cx="1252026" cy="12520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52" y="3121794"/>
            <a:ext cx="1825806" cy="10096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5626834"/>
            <a:ext cx="3487918" cy="9344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21" y="4454143"/>
            <a:ext cx="2407294" cy="8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821530"/>
            <a:ext cx="10364451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80" y="2086208"/>
            <a:ext cx="7673307" cy="46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62209"/>
            <a:ext cx="10364451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9" y="1938444"/>
            <a:ext cx="7984348" cy="46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7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65759"/>
            <a:ext cx="11012614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Management Plan(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..)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7360" y="2355886"/>
            <a:ext cx="74197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9484" y="2429026"/>
            <a:ext cx="27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89" y="3352935"/>
            <a:ext cx="3978184" cy="2968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2" y="3345699"/>
            <a:ext cx="5574543" cy="29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0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28F2AA-6047-41A8-BE0F-6490066C33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"/>
          <a:stretch/>
        </p:blipFill>
        <p:spPr>
          <a:xfrm>
            <a:off x="1429914" y="804333"/>
            <a:ext cx="9332168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55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AE9780-0D9A-4C73-9ADD-42D324FA4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4" y="643467"/>
            <a:ext cx="92851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7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C860B1-E3F6-4BFD-971B-68F027223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32" y="643467"/>
            <a:ext cx="936313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9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6E9F10-5382-4BDE-A92B-D7F5EDC0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68" y="643467"/>
            <a:ext cx="68356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3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your idea success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48" t="8095" r="19048" b="12667"/>
          <a:stretch/>
        </p:blipFill>
        <p:spPr>
          <a:xfrm>
            <a:off x="3400755" y="2708557"/>
            <a:ext cx="5390488" cy="3977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3774" y="2037806"/>
            <a:ext cx="568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https://github.com/RaviTeja444/health-wellness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5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03" y="928178"/>
            <a:ext cx="4766271" cy="5573462"/>
          </a:xfrm>
        </p:spPr>
      </p:pic>
    </p:spTree>
    <p:extLst>
      <p:ext uri="{BB962C8B-B14F-4D97-AF65-F5344CB8AC3E}">
        <p14:creationId xmlns:p14="http://schemas.microsoft.com/office/powerpoint/2010/main" val="119788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775272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98073"/>
            <a:ext cx="10364452" cy="38931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Benefits of WALK TRACKER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Core Team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 Requirements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 Management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UI Sketches of WALK TRACKER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Outcomes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109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701" y="840189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945" y="4003964"/>
            <a:ext cx="604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U.S., childhood obesity alone is estimated to cost $14 billion annually in direct health expenses. Unhealthy lifestyle and eating habits has direct impact on physical health causing damage to metabolism, which has impact on mental well-being too.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2944" y="2422404"/>
            <a:ext cx="1009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Between 2017 and 2018, the National Health and Nutrition Examination Survey observes 1 out of every 4 children are suffering from Obesity, also obesity is linked to more than 60 chronic diseases and there is epidemic of obesity around the world.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01" y="3487724"/>
            <a:ext cx="3876308" cy="24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895608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0" y="2160121"/>
            <a:ext cx="9795164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digital technology to help people eat better, get fitter and lose weight. The primary solution is delivered via a smartphone app (iOS, Android, PC) with a team of qualified diet/ fitness expert’s available in-app.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application will help users to: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Track users health and wellness progress using user activity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Developing AI and ML interface, to service fitness suggestions (healthy alternative food and task recommendations)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Providing points based on the steps count (Rewarded points used to buy products like Our University T-Shirts, Caps)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Optional Integration with various tracking wearables</a:t>
            </a:r>
          </a:p>
        </p:txBody>
      </p:sp>
    </p:spTree>
    <p:extLst>
      <p:ext uri="{BB962C8B-B14F-4D97-AF65-F5344CB8AC3E}">
        <p14:creationId xmlns:p14="http://schemas.microsoft.com/office/powerpoint/2010/main" val="21778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895608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WALK TRACKER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1674" y="2473629"/>
            <a:ext cx="9795164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of the benefits of 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various exercise programs and guidance for workouts. 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Ability to set personal goals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features, such as a forum for sharing users’ experiences, recipes, etc. 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user statistical data can be used to predict users health prior to attack.</a:t>
            </a:r>
          </a:p>
        </p:txBody>
      </p:sp>
    </p:spTree>
    <p:extLst>
      <p:ext uri="{BB962C8B-B14F-4D97-AF65-F5344CB8AC3E}">
        <p14:creationId xmlns:p14="http://schemas.microsoft.com/office/powerpoint/2010/main" val="120298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265" y="922764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Team Members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32" y="2080800"/>
            <a:ext cx="1509316" cy="1554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79" y="4558936"/>
            <a:ext cx="1602105" cy="15846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45" y="2097577"/>
            <a:ext cx="1588182" cy="1554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12" y="4508871"/>
            <a:ext cx="1525028" cy="15400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39" y="2114355"/>
            <a:ext cx="1440381" cy="1520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03" y="4525381"/>
            <a:ext cx="1674655" cy="1523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9177" y="3704045"/>
            <a:ext cx="25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Ravi </a:t>
            </a:r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Pagidoju</a:t>
            </a:r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Project Manager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29270" y="3687268"/>
            <a:ext cx="288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/>
              <a:t>Bhanu</a:t>
            </a:r>
            <a:r>
              <a:rPr lang="en-US" dirty="0"/>
              <a:t> Prakash </a:t>
            </a:r>
            <a:r>
              <a:rPr lang="en-US" dirty="0" err="1"/>
              <a:t>Thota</a:t>
            </a:r>
            <a:endParaRPr lang="en-US" dirty="0"/>
          </a:p>
          <a:p>
            <a:r>
              <a:rPr lang="en-US" b="1" dirty="0"/>
              <a:t>Quality Assurance Specialist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58445" y="3687268"/>
            <a:ext cx="257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Soujanya Janapatla</a:t>
            </a:r>
          </a:p>
          <a:p>
            <a:r>
              <a:rPr lang="en-US" b="1" dirty="0"/>
              <a:t>	Team Lead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2514" y="6143551"/>
            <a:ext cx="296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Gopichand </a:t>
            </a:r>
            <a:r>
              <a:rPr lang="en-US" dirty="0" err="1"/>
              <a:t>Bhandarupalli</a:t>
            </a:r>
            <a:endParaRPr lang="en-US" dirty="0"/>
          </a:p>
          <a:p>
            <a:r>
              <a:rPr lang="en-US" b="1" dirty="0"/>
              <a:t> Database Administrator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1212" y="6096419"/>
            <a:ext cx="262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Sindhu Rani</a:t>
            </a:r>
          </a:p>
          <a:p>
            <a:r>
              <a:rPr lang="en-US" b="1" dirty="0"/>
              <a:t>Front-end Developer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23995" y="6096419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Navya</a:t>
            </a:r>
            <a:r>
              <a:rPr lang="en-US" dirty="0"/>
              <a:t> </a:t>
            </a:r>
            <a:r>
              <a:rPr lang="en-US" dirty="0" err="1"/>
              <a:t>Devineni</a:t>
            </a:r>
            <a:endParaRPr lang="en-US" dirty="0"/>
          </a:p>
          <a:p>
            <a:r>
              <a:rPr lang="en-US" b="1" dirty="0"/>
              <a:t>Back-end Developer</a:t>
            </a:r>
          </a:p>
        </p:txBody>
      </p:sp>
    </p:spTree>
    <p:extLst>
      <p:ext uri="{BB962C8B-B14F-4D97-AF65-F5344CB8AC3E}">
        <p14:creationId xmlns:p14="http://schemas.microsoft.com/office/powerpoint/2010/main" val="399283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14460"/>
            <a:ext cx="10364451" cy="10163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Requirements Specifications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8418" y="2225435"/>
            <a:ext cx="9795164" cy="427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Functional Requirements include: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count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Hydration level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Amount of sleep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Servings of fruit consumed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Servings of vegetables consumed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calories consumed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Heart Rate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4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895608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Management Plan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0" y="2160121"/>
            <a:ext cx="9795164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planning stage and particularly the project management plan are commonly part of the correct execution, monitoring, and closure of a project.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Life Cycle 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Terms and Techniques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Schedule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3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8" y="895608"/>
            <a:ext cx="10555413" cy="10163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Agile - </a:t>
            </a:r>
            <a:r>
              <a:rPr lang="en-US" dirty="0"/>
              <a:t>Software Development Methodology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3" y="2186247"/>
            <a:ext cx="5905751" cy="44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58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463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Tw Cen MT</vt:lpstr>
      <vt:lpstr>Tw Cen MT Condensed</vt:lpstr>
      <vt:lpstr>Wingdings</vt:lpstr>
      <vt:lpstr>Wingdings 3</vt:lpstr>
      <vt:lpstr>Integral</vt:lpstr>
      <vt:lpstr>Walk Tracker</vt:lpstr>
      <vt:lpstr>Agenda</vt:lpstr>
      <vt:lpstr>Problem Statement</vt:lpstr>
      <vt:lpstr>Project Description</vt:lpstr>
      <vt:lpstr>Benefits of WALK TRACKER</vt:lpstr>
      <vt:lpstr>Core Team Members</vt:lpstr>
      <vt:lpstr>Project Requirements Specifications</vt:lpstr>
      <vt:lpstr>Project Management Plan</vt:lpstr>
      <vt:lpstr>Agile - Software Development Methodology</vt:lpstr>
      <vt:lpstr>Terms and Techniques</vt:lpstr>
      <vt:lpstr>Schedule Management</vt:lpstr>
      <vt:lpstr>Cost Estimation</vt:lpstr>
      <vt:lpstr>Project Management Plan(Cnt..)</vt:lpstr>
      <vt:lpstr>PowerPoint Presentation</vt:lpstr>
      <vt:lpstr>PowerPoint Presentation</vt:lpstr>
      <vt:lpstr>PowerPoint Presentation</vt:lpstr>
      <vt:lpstr>PowerPoint Presentation</vt:lpstr>
      <vt:lpstr>Make your idea success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Tracker</dc:title>
  <dc:creator>Thota,Bhanuprakash</dc:creator>
  <cp:lastModifiedBy>Thota,Bhanuprakash</cp:lastModifiedBy>
  <cp:revision>1</cp:revision>
  <dcterms:created xsi:type="dcterms:W3CDTF">2020-09-03T01:13:50Z</dcterms:created>
  <dcterms:modified xsi:type="dcterms:W3CDTF">2020-09-03T01:15:02Z</dcterms:modified>
</cp:coreProperties>
</file>