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8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01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6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4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2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7B9B7E-AC06-4BAC-A9B2-F0CC841AF390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95517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Walk Tracker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806" y="5527962"/>
            <a:ext cx="9144000" cy="8726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C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64" y="34910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8073"/>
            <a:ext cx="10364452" cy="3893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Benefits of 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Outcomes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109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45" y="4003964"/>
            <a:ext cx="604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U.S., childhood obesity alone is estimated to cost $14 billion annually in direct health expenses. Unhealthy lifestyle and eating habits has direct impact on physical health causing damage to metabolism, which has impact on mental well-being too.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945" y="1856508"/>
            <a:ext cx="10099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Having a fit and healthy body is everyone's dream, but it has somehow not been everyone's cup of tea. Between 2017 and 2018, the National Health and Nutrition Examination Survey observes 1 out of every 4 children are suffering from Obesity, also obesity is linked to more than 60 chronic diseases and there is epidemic of obesity around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1" y="3487724"/>
            <a:ext cx="387630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 life is defined by quality of food we intake and the lifestyle we maintain.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1778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 benefits of using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app helps users to track their steps, food intake and other health measurements which helps to track their health.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who gained points which can be used to buy products in our App market.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 statistical data can be used to predict users health prior to attack.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8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Team Members</a:t>
            </a:r>
          </a:p>
        </p:txBody>
      </p:sp>
    </p:spTree>
    <p:extLst>
      <p:ext uri="{BB962C8B-B14F-4D97-AF65-F5344CB8AC3E}">
        <p14:creationId xmlns:p14="http://schemas.microsoft.com/office/powerpoint/2010/main" val="399283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Requirements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 life is defined by quality of food we intake and the lifestyle we maintain.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66784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your idea success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8" t="8095" r="19048" b="12667"/>
          <a:stretch/>
        </p:blipFill>
        <p:spPr>
          <a:xfrm>
            <a:off x="2708599" y="1634836"/>
            <a:ext cx="6774801" cy="49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95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</TotalTime>
  <Words>469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Droplet</vt:lpstr>
      <vt:lpstr>Walk Tracker</vt:lpstr>
      <vt:lpstr>Agenda</vt:lpstr>
      <vt:lpstr>Problem Statement</vt:lpstr>
      <vt:lpstr>Project Description</vt:lpstr>
      <vt:lpstr>Benefits of WALK TRACKER</vt:lpstr>
      <vt:lpstr>Core Team Members</vt:lpstr>
      <vt:lpstr>Project Requirements Specifications</vt:lpstr>
      <vt:lpstr>Make your idea success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Tracker</dc:title>
  <dc:creator>Janapatla,Soujanya</dc:creator>
  <cp:lastModifiedBy>Janapatla,Soujanya</cp:lastModifiedBy>
  <cp:revision>40</cp:revision>
  <dcterms:created xsi:type="dcterms:W3CDTF">2020-08-30T22:51:38Z</dcterms:created>
  <dcterms:modified xsi:type="dcterms:W3CDTF">2020-08-31T02:51:18Z</dcterms:modified>
</cp:coreProperties>
</file>