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0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806" y="5527962"/>
            <a:ext cx="9144000" cy="87269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34910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945" y="1856508"/>
            <a:ext cx="10099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Having a fit and healthy body is everyone's dream, but it has somehow not been everyone's cup of tea. 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</TotalTime>
  <Words>395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Walk Tracker</vt:lpstr>
      <vt:lpstr>Agenda</vt:lpstr>
      <vt:lpstr>Problem Statement</vt:lpstr>
      <vt:lpstr>Project Description</vt:lpstr>
      <vt:lpstr>Core Team Members</vt:lpstr>
      <vt:lpstr>Project Requirements Specifications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32</cp:revision>
  <dcterms:created xsi:type="dcterms:W3CDTF">2020-08-30T22:51:38Z</dcterms:created>
  <dcterms:modified xsi:type="dcterms:W3CDTF">2020-08-30T23:39:52Z</dcterms:modified>
</cp:coreProperties>
</file>