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3" d="100"/>
          <a:sy n="73" d="100"/>
        </p:scale>
        <p:origin x="12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10.06.2019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6/10/2019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6/10/2019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Selecting the best location to open an </a:t>
            </a:r>
            <a:r>
              <a:rPr lang="tr-TR" dirty="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a:t>
            </a:r>
            <a:r>
              <a:rPr lang="en-US"/>
              <a:t>be developed </a:t>
            </a:r>
            <a:r>
              <a:rPr lang="en-US" dirty="0"/>
              <a:t>into a full-fledged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1012857"/>
            <a:ext cx="8761413" cy="706964"/>
          </a:xfrm>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pPr marL="0" indent="0">
              <a:buNone/>
            </a:pPr>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247</TotalTime>
  <Words>622</Words>
  <Application>Microsoft Office PowerPoint</Application>
  <PresentationFormat>Widescreen</PresentationFormat>
  <Paragraphs>54</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RaviTeja Mandapati</cp:lastModifiedBy>
  <cp:revision>20</cp:revision>
  <dcterms:created xsi:type="dcterms:W3CDTF">2019-01-13T13:58:47Z</dcterms:created>
  <dcterms:modified xsi:type="dcterms:W3CDTF">2019-06-10T00:22:20Z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