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84" r:id="rId3"/>
    <p:sldId id="282" r:id="rId4"/>
    <p:sldId id="270" r:id="rId5"/>
    <p:sldId id="268" r:id="rId6"/>
    <p:sldId id="269" r:id="rId7"/>
    <p:sldId id="271" r:id="rId8"/>
    <p:sldId id="283" r:id="rId9"/>
    <p:sldId id="277" r:id="rId10"/>
    <p:sldId id="273" r:id="rId11"/>
    <p:sldId id="293" r:id="rId12"/>
    <p:sldId id="286" r:id="rId13"/>
    <p:sldId id="292" r:id="rId14"/>
    <p:sldId id="321" r:id="rId15"/>
    <p:sldId id="308" r:id="rId16"/>
    <p:sldId id="309" r:id="rId17"/>
    <p:sldId id="310" r:id="rId18"/>
    <p:sldId id="311" r:id="rId19"/>
    <p:sldId id="314" r:id="rId20"/>
    <p:sldId id="315" r:id="rId21"/>
    <p:sldId id="316" r:id="rId22"/>
    <p:sldId id="294" r:id="rId23"/>
    <p:sldId id="317" r:id="rId24"/>
    <p:sldId id="318" r:id="rId25"/>
    <p:sldId id="312" r:id="rId26"/>
    <p:sldId id="313" r:id="rId27"/>
    <p:sldId id="320" r:id="rId28"/>
    <p:sldId id="31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93B9-B22D-C240-B27E-5330A64EEDFA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11F2E-171D-A54C-B665-CC0420DC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4D43-B303-5C4D-939C-374E1DED8EB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9331-4F1C-F246-894B-F23A3D28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float* solanum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54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char* </a:t>
            </a:r>
            <a:r>
              <a:rPr lang="en-US" sz="9600" dirty="0" err="1" smtClean="0"/>
              <a:t>aspa</a:t>
            </a:r>
            <a:r>
              <a:rPr lang="en-US" sz="9600" dirty="0" smtClean="0"/>
              <a:t>(float)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532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5" y="0"/>
            <a:ext cx="11312164" cy="6858000"/>
          </a:xfrm>
        </p:spPr>
      </p:pic>
    </p:spTree>
    <p:extLst>
      <p:ext uri="{BB962C8B-B14F-4D97-AF65-F5344CB8AC3E}">
        <p14:creationId xmlns:p14="http://schemas.microsoft.com/office/powerpoint/2010/main" val="8535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int</a:t>
            </a:r>
            <a:r>
              <a:rPr lang="en-US" sz="9600" dirty="0" smtClean="0"/>
              <a:t> indo(</a:t>
            </a:r>
            <a:r>
              <a:rPr lang="en-US" sz="9600" dirty="0" err="1" smtClean="0"/>
              <a:t>int</a:t>
            </a:r>
            <a:r>
              <a:rPr lang="en-US" sz="9600" dirty="0" smtClean="0"/>
              <a:t>*)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0357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indo as </a:t>
            </a:r>
          </a:p>
          <a:p>
            <a:pPr algn="ctr"/>
            <a:r>
              <a:rPr lang="en-US" sz="7200" i="1" dirty="0" smtClean="0"/>
              <a:t>function (</a:t>
            </a:r>
            <a:r>
              <a:rPr lang="en-US" sz="7200" i="1" dirty="0" err="1" smtClean="0"/>
              <a:t>int</a:t>
            </a:r>
            <a:r>
              <a:rPr lang="en-US" sz="7200" i="1" dirty="0" smtClean="0"/>
              <a:t>) returning pointer to </a:t>
            </a:r>
            <a:r>
              <a:rPr lang="en-US" sz="7200" i="1" dirty="0" err="1" smtClean="0"/>
              <a:t>int</a:t>
            </a:r>
            <a:endParaRPr lang="en-US" sz="7200" i="1" dirty="0" smtClean="0"/>
          </a:p>
          <a:p>
            <a:pPr algn="ctr"/>
            <a:r>
              <a:rPr lang="en-US" sz="7200" i="1" dirty="0" smtClean="0"/>
              <a:t/>
            </a:r>
            <a:br>
              <a:rPr lang="en-US" sz="7200" i="1" dirty="0" smtClean="0"/>
            </a:b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5176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8" y="0"/>
            <a:ext cx="11312164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1297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SECTION </a:t>
            </a:r>
            <a:r>
              <a:rPr lang="en-US" sz="9600" dirty="0" smtClean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6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 *</a:t>
            </a:r>
            <a:r>
              <a:rPr lang="en-US" sz="9600" dirty="0" err="1" smtClean="0"/>
              <a:t>trom</a:t>
            </a:r>
            <a:r>
              <a:rPr lang="en-US" sz="9600" dirty="0" smtClean="0"/>
              <a:t>[7]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926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int</a:t>
            </a:r>
            <a:r>
              <a:rPr lang="en-US" sz="6600" dirty="0" smtClean="0"/>
              <a:t> (*</a:t>
            </a:r>
            <a:r>
              <a:rPr lang="en-US" sz="6600" dirty="0" err="1" smtClean="0"/>
              <a:t>rota</a:t>
            </a:r>
            <a:r>
              <a:rPr lang="en-US" sz="6600" dirty="0" smtClean="0"/>
              <a:t>)(float, double, </a:t>
            </a:r>
            <a:r>
              <a:rPr lang="en-US" sz="6600" dirty="0" err="1" smtClean="0"/>
              <a:t>int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7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char </a:t>
            </a:r>
            <a:r>
              <a:rPr lang="en-US" sz="6600" dirty="0" err="1" smtClean="0"/>
              <a:t>const</a:t>
            </a:r>
            <a:r>
              <a:rPr lang="en-US" sz="6600" dirty="0" smtClean="0"/>
              <a:t> ** </a:t>
            </a:r>
            <a:r>
              <a:rPr lang="en-US" sz="6600" dirty="0" err="1" smtClean="0"/>
              <a:t>const</a:t>
            </a:r>
            <a:r>
              <a:rPr lang="en-US" sz="6600" dirty="0" smtClean="0"/>
              <a:t> </a:t>
            </a:r>
            <a:r>
              <a:rPr lang="en-US" sz="6600" dirty="0" err="1" smtClean="0"/>
              <a:t>gera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62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int</a:t>
            </a:r>
            <a:r>
              <a:rPr lang="en-US" sz="9600" dirty="0" smtClean="0"/>
              <a:t> (*</a:t>
            </a:r>
            <a:r>
              <a:rPr lang="en-US" sz="9600" dirty="0" err="1" smtClean="0"/>
              <a:t>ster</a:t>
            </a:r>
            <a:r>
              <a:rPr lang="en-US" sz="9600" dirty="0" smtClean="0"/>
              <a:t>)[4]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ster</a:t>
            </a:r>
            <a:r>
              <a:rPr lang="en-US" sz="7200" i="1" dirty="0" smtClean="0"/>
              <a:t> as </a:t>
            </a:r>
          </a:p>
          <a:p>
            <a:pPr algn="ctr"/>
            <a:r>
              <a:rPr lang="en-US" sz="7200" i="1" dirty="0" smtClean="0"/>
              <a:t>pointer to array 4 of </a:t>
            </a:r>
            <a:r>
              <a:rPr lang="en-US" sz="7200" i="1" dirty="0" err="1" smtClean="0"/>
              <a:t>int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0817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" y="0"/>
            <a:ext cx="11225370" cy="685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00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float* solanum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float* solanum</a:t>
            </a:r>
          </a:p>
          <a:p>
            <a:pPr algn="ctr"/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6294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 (*</a:t>
            </a:r>
            <a:r>
              <a:rPr lang="en-US" sz="9600" dirty="0" err="1" smtClean="0"/>
              <a:t>blin</a:t>
            </a:r>
            <a:r>
              <a:rPr lang="en-US" sz="9600" dirty="0" smtClean="0"/>
              <a:t>)(</a:t>
            </a:r>
            <a:r>
              <a:rPr lang="en-US" sz="9600" dirty="0" err="1" smtClean="0"/>
              <a:t>int</a:t>
            </a:r>
            <a:r>
              <a:rPr lang="en-US" sz="9600" dirty="0" smtClean="0"/>
              <a:t>)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blin</a:t>
            </a:r>
            <a:r>
              <a:rPr lang="en-US" sz="7200" i="1" dirty="0" smtClean="0"/>
              <a:t> as pointer to function (</a:t>
            </a:r>
            <a:r>
              <a:rPr lang="en-US" sz="7200" i="1" dirty="0" err="1" smtClean="0"/>
              <a:t>int</a:t>
            </a:r>
            <a:r>
              <a:rPr lang="en-US" sz="7200" i="1" dirty="0" smtClean="0"/>
              <a:t>) returning char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576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" y="0"/>
            <a:ext cx="11225370" cy="685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1932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1932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0"/>
            <a:ext cx="1134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SECTION </a:t>
            </a:r>
            <a:r>
              <a:rPr lang="en-US" sz="9600" dirty="0" smtClean="0"/>
              <a:t>4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723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char </a:t>
            </a:r>
            <a:r>
              <a:rPr lang="en-US" sz="6600" dirty="0" err="1" smtClean="0"/>
              <a:t>const</a:t>
            </a:r>
            <a:r>
              <a:rPr lang="en-US" sz="6600" dirty="0" smtClean="0"/>
              <a:t> ** </a:t>
            </a:r>
            <a:r>
              <a:rPr lang="en-US" sz="6600" dirty="0" err="1" smtClean="0"/>
              <a:t>const</a:t>
            </a:r>
            <a:r>
              <a:rPr lang="en-US" sz="6600" dirty="0" smtClean="0"/>
              <a:t> </a:t>
            </a:r>
            <a:r>
              <a:rPr lang="en-US" sz="6600" dirty="0" err="1" smtClean="0"/>
              <a:t>gera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220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char </a:t>
            </a:r>
            <a:r>
              <a:rPr lang="en-US" sz="6600" dirty="0" err="1"/>
              <a:t>slin</a:t>
            </a:r>
            <a:r>
              <a:rPr lang="en-US" sz="6600" dirty="0"/>
              <a:t>(</a:t>
            </a:r>
            <a:r>
              <a:rPr lang="en-US" sz="6600" dirty="0" err="1"/>
              <a:t>int</a:t>
            </a:r>
            <a:r>
              <a:rPr lang="en-US" sz="6600" dirty="0"/>
              <a:t>, </a:t>
            </a:r>
            <a:r>
              <a:rPr lang="en-US" sz="6600" dirty="0" err="1"/>
              <a:t>int</a:t>
            </a:r>
            <a:r>
              <a:rPr lang="en-US" sz="6600" dirty="0"/>
              <a:t>(*</a:t>
            </a:r>
            <a:r>
              <a:rPr lang="en-US" sz="6600" dirty="0" err="1"/>
              <a:t>nort</a:t>
            </a:r>
            <a:r>
              <a:rPr lang="en-US" sz="6600" dirty="0" smtClean="0"/>
              <a:t>)())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792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5" y="0"/>
            <a:ext cx="11225370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2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char * </a:t>
            </a:r>
            <a:r>
              <a:rPr lang="en-US" sz="9600" dirty="0" err="1" smtClean="0"/>
              <a:t>const</a:t>
            </a:r>
            <a:r>
              <a:rPr lang="en-US" sz="9600" dirty="0" smtClean="0"/>
              <a:t> * </a:t>
            </a:r>
            <a:r>
              <a:rPr lang="en-US" sz="9600" dirty="0" err="1" smtClean="0"/>
              <a:t>stic</a:t>
            </a:r>
            <a:endParaRPr lang="en-US" sz="9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/>
              <a:t>declare </a:t>
            </a:r>
            <a:r>
              <a:rPr lang="en-US" sz="7200" i="1" dirty="0" err="1" smtClean="0"/>
              <a:t>stic</a:t>
            </a:r>
            <a:r>
              <a:rPr lang="en-US" sz="7200" i="1" dirty="0" smtClean="0"/>
              <a:t> as pointer to </a:t>
            </a:r>
            <a:r>
              <a:rPr lang="en-US" sz="7200" i="1" dirty="0" err="1" smtClean="0"/>
              <a:t>const</a:t>
            </a:r>
            <a:r>
              <a:rPr lang="en-US" sz="7200" i="1" dirty="0" smtClean="0"/>
              <a:t> pointer to char</a:t>
            </a:r>
            <a:endParaRPr lang="en-US" sz="7200" i="1" dirty="0"/>
          </a:p>
          <a:p>
            <a:pPr algn="ctr"/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5196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9" y="114300"/>
            <a:ext cx="10546228" cy="6583050"/>
          </a:xfrm>
        </p:spPr>
      </p:pic>
    </p:spTree>
    <p:extLst>
      <p:ext uri="{BB962C8B-B14F-4D97-AF65-F5344CB8AC3E}">
        <p14:creationId xmlns:p14="http://schemas.microsoft.com/office/powerpoint/2010/main" val="16657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8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/>
              <a:t>int</a:t>
            </a:r>
            <a:r>
              <a:rPr lang="en-US" sz="6600" dirty="0"/>
              <a:t> (*</a:t>
            </a:r>
            <a:r>
              <a:rPr lang="en-US" sz="6600" dirty="0" err="1"/>
              <a:t>holl</a:t>
            </a:r>
            <a:r>
              <a:rPr lang="en-US" sz="6600" dirty="0"/>
              <a:t>(float))(char)</a:t>
            </a:r>
            <a:endParaRPr lang="en-US" sz="6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21368"/>
            <a:ext cx="10515600" cy="3136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i="1" dirty="0"/>
              <a:t>declare </a:t>
            </a:r>
            <a:r>
              <a:rPr lang="en-US" sz="5400" i="1" dirty="0" err="1"/>
              <a:t>holl</a:t>
            </a:r>
            <a:r>
              <a:rPr lang="en-US" sz="5400" i="1" dirty="0"/>
              <a:t> as function (float) returning pointer to function (char) returning </a:t>
            </a:r>
            <a:r>
              <a:rPr lang="en-US" sz="5400" i="1" dirty="0" err="1"/>
              <a:t>int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9651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SECTION 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296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5" y="0"/>
            <a:ext cx="11353010" cy="6858000"/>
          </a:xfrm>
        </p:spPr>
      </p:pic>
    </p:spTree>
    <p:extLst>
      <p:ext uri="{BB962C8B-B14F-4D97-AF65-F5344CB8AC3E}">
        <p14:creationId xmlns:p14="http://schemas.microsoft.com/office/powerpoint/2010/main" val="372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0"/>
            <a:ext cx="11364685" cy="6858000"/>
          </a:xfrm>
        </p:spPr>
      </p:pic>
    </p:spTree>
    <p:extLst>
      <p:ext uri="{BB962C8B-B14F-4D97-AF65-F5344CB8AC3E}">
        <p14:creationId xmlns:p14="http://schemas.microsoft.com/office/powerpoint/2010/main" val="17614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5" y="0"/>
            <a:ext cx="11274269" cy="6858000"/>
          </a:xfrm>
        </p:spPr>
      </p:pic>
    </p:spTree>
    <p:extLst>
      <p:ext uri="{BB962C8B-B14F-4D97-AF65-F5344CB8AC3E}">
        <p14:creationId xmlns:p14="http://schemas.microsoft.com/office/powerpoint/2010/main" val="8494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" y="0"/>
            <a:ext cx="11305953" cy="6858000"/>
          </a:xfrm>
        </p:spPr>
      </p:pic>
    </p:spTree>
    <p:extLst>
      <p:ext uri="{BB962C8B-B14F-4D97-AF65-F5344CB8AC3E}">
        <p14:creationId xmlns:p14="http://schemas.microsoft.com/office/powerpoint/2010/main" val="18311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SECTION 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082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76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void para(</a:t>
            </a:r>
            <a:r>
              <a:rPr lang="en-US" sz="9600" dirty="0" err="1" smtClean="0"/>
              <a:t>int</a:t>
            </a:r>
            <a:r>
              <a:rPr lang="en-US" sz="9600" dirty="0" smtClean="0"/>
              <a:t>*)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9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137</Words>
  <Application>Microsoft Macintosh PowerPoint</Application>
  <PresentationFormat>Widescreen</PresentationFormat>
  <Paragraphs>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float* solanum</vt:lpstr>
      <vt:lpstr>float* solanum</vt:lpstr>
      <vt:lpstr>SECTION 1</vt:lpstr>
      <vt:lpstr>PowerPoint Presentation</vt:lpstr>
      <vt:lpstr>PowerPoint Presentation</vt:lpstr>
      <vt:lpstr>PowerPoint Presentation</vt:lpstr>
      <vt:lpstr>PowerPoint Presentation</vt:lpstr>
      <vt:lpstr>SECTION 2</vt:lpstr>
      <vt:lpstr>void para(int*)</vt:lpstr>
      <vt:lpstr>char* aspa(float)</vt:lpstr>
      <vt:lpstr>PowerPoint Presentation</vt:lpstr>
      <vt:lpstr>int indo(int*)</vt:lpstr>
      <vt:lpstr>PowerPoint Presentation</vt:lpstr>
      <vt:lpstr>SECTION 3</vt:lpstr>
      <vt:lpstr>char *trom[7]</vt:lpstr>
      <vt:lpstr>int (*rota)(float, double, int)</vt:lpstr>
      <vt:lpstr>char const ** const gera</vt:lpstr>
      <vt:lpstr>int (*ster)[4]</vt:lpstr>
      <vt:lpstr>PowerPoint Presentation</vt:lpstr>
      <vt:lpstr>char (*blin)(int)</vt:lpstr>
      <vt:lpstr>PowerPoint Presentation</vt:lpstr>
      <vt:lpstr>SECTION 4</vt:lpstr>
      <vt:lpstr>char const ** const gera</vt:lpstr>
      <vt:lpstr>char slin(int, int(*nort)())</vt:lpstr>
      <vt:lpstr>PowerPoint Presentation</vt:lpstr>
      <vt:lpstr>char * const * stic</vt:lpstr>
      <vt:lpstr>PowerPoint Presentation</vt:lpstr>
      <vt:lpstr>int (*holl(float))(char)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Woods, Ravi</dc:creator>
  <cp:lastModifiedBy>Woods, Ravi</cp:lastModifiedBy>
  <cp:revision>13</cp:revision>
  <dcterms:created xsi:type="dcterms:W3CDTF">2017-06-19T18:31:29Z</dcterms:created>
  <dcterms:modified xsi:type="dcterms:W3CDTF">2017-06-20T17:33:19Z</dcterms:modified>
</cp:coreProperties>
</file>