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284" r:id="rId3"/>
    <p:sldId id="282" r:id="rId4"/>
    <p:sldId id="270" r:id="rId5"/>
    <p:sldId id="271" r:id="rId6"/>
    <p:sldId id="268" r:id="rId7"/>
    <p:sldId id="269" r:id="rId8"/>
    <p:sldId id="283" r:id="rId9"/>
    <p:sldId id="277" r:id="rId10"/>
    <p:sldId id="273" r:id="rId11"/>
    <p:sldId id="274" r:id="rId12"/>
    <p:sldId id="275" r:id="rId13"/>
    <p:sldId id="276" r:id="rId14"/>
    <p:sldId id="293" r:id="rId15"/>
    <p:sldId id="286" r:id="rId16"/>
    <p:sldId id="292" r:id="rId17"/>
    <p:sldId id="285" r:id="rId18"/>
    <p:sldId id="290" r:id="rId19"/>
    <p:sldId id="287" r:id="rId20"/>
    <p:sldId id="291" r:id="rId21"/>
    <p:sldId id="288" r:id="rId22"/>
    <p:sldId id="289" r:id="rId23"/>
    <p:sldId id="294" r:id="rId24"/>
    <p:sldId id="295" r:id="rId25"/>
    <p:sldId id="296" r:id="rId26"/>
    <p:sldId id="297" r:id="rId27"/>
    <p:sldId id="299" r:id="rId28"/>
    <p:sldId id="303" r:id="rId29"/>
    <p:sldId id="301" r:id="rId30"/>
    <p:sldId id="302" r:id="rId31"/>
    <p:sldId id="300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993B9-B22D-C240-B27E-5330A64EEDF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11F2E-171D-A54C-B665-CC0420DC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1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4D43-B303-5C4D-939C-374E1DED8EB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float* solanum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54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char* </a:t>
            </a:r>
            <a:r>
              <a:rPr lang="en-US" sz="9600" dirty="0" err="1" smtClean="0"/>
              <a:t>aspa</a:t>
            </a:r>
            <a:r>
              <a:rPr lang="en-US" sz="9600" dirty="0" smtClean="0"/>
              <a:t>(float)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532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int</a:t>
            </a:r>
            <a:r>
              <a:rPr lang="en-US" sz="6600" dirty="0" smtClean="0"/>
              <a:t> stim(float </a:t>
            </a:r>
            <a:r>
              <a:rPr lang="en-US" sz="6600" dirty="0" err="1" smtClean="0"/>
              <a:t>saxo</a:t>
            </a:r>
            <a:r>
              <a:rPr lang="en-US" sz="6600" dirty="0" smtClean="0"/>
              <a:t>, </a:t>
            </a:r>
            <a:r>
              <a:rPr lang="en-US" sz="6600" dirty="0" err="1" smtClean="0"/>
              <a:t>int</a:t>
            </a:r>
            <a:r>
              <a:rPr lang="en-US" sz="6600" dirty="0" smtClean="0"/>
              <a:t> </a:t>
            </a:r>
            <a:r>
              <a:rPr lang="en-US" sz="6600" dirty="0" err="1" smtClean="0"/>
              <a:t>ator</a:t>
            </a:r>
            <a:r>
              <a:rPr lang="en-US" sz="6600" dirty="0" smtClean="0"/>
              <a:t>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952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char </a:t>
            </a:r>
            <a:r>
              <a:rPr lang="en-US" sz="8000" dirty="0" err="1" smtClean="0"/>
              <a:t>expa</a:t>
            </a:r>
            <a:r>
              <a:rPr lang="en-US" sz="8000" dirty="0" smtClean="0"/>
              <a:t>(double, </a:t>
            </a:r>
            <a:r>
              <a:rPr lang="en-US" sz="8000" dirty="0" err="1" smtClean="0"/>
              <a:t>int</a:t>
            </a:r>
            <a:r>
              <a:rPr lang="en-US" sz="8000" dirty="0" smtClean="0"/>
              <a:t>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59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int</a:t>
            </a:r>
            <a:r>
              <a:rPr lang="en-US" sz="9600" dirty="0" smtClean="0"/>
              <a:t> </a:t>
            </a:r>
            <a:r>
              <a:rPr lang="en-US" sz="9600" dirty="0" err="1" smtClean="0"/>
              <a:t>stal</a:t>
            </a:r>
            <a:r>
              <a:rPr lang="en-US" sz="9600" dirty="0" smtClean="0"/>
              <a:t>()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42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5" y="0"/>
            <a:ext cx="11312164" cy="6858000"/>
          </a:xfrm>
        </p:spPr>
      </p:pic>
    </p:spTree>
    <p:extLst>
      <p:ext uri="{BB962C8B-B14F-4D97-AF65-F5344CB8AC3E}">
        <p14:creationId xmlns:p14="http://schemas.microsoft.com/office/powerpoint/2010/main" val="8535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int</a:t>
            </a:r>
            <a:r>
              <a:rPr lang="en-US" sz="9600" dirty="0" smtClean="0"/>
              <a:t> indo(</a:t>
            </a:r>
            <a:r>
              <a:rPr lang="en-US" sz="9600" dirty="0" err="1" smtClean="0"/>
              <a:t>int</a:t>
            </a:r>
            <a:r>
              <a:rPr lang="en-US" sz="9600" dirty="0" smtClean="0"/>
              <a:t>*)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6989" y="4505324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/>
              <a:t>declare indo </a:t>
            </a:r>
            <a:r>
              <a:rPr lang="en-US" sz="7200" i="1"/>
              <a:t>as </a:t>
            </a:r>
            <a:endParaRPr lang="en-US" sz="7200" i="1" smtClean="0"/>
          </a:p>
          <a:p>
            <a:pPr algn="ctr"/>
            <a:r>
              <a:rPr lang="en-US" sz="7200" i="1" dirty="0" smtClean="0"/>
              <a:t>function </a:t>
            </a:r>
            <a:r>
              <a:rPr lang="en-US" sz="7200" i="1" dirty="0"/>
              <a:t>(pointer to </a:t>
            </a:r>
            <a:r>
              <a:rPr lang="en-US" sz="7200" i="1" dirty="0" err="1"/>
              <a:t>int</a:t>
            </a:r>
            <a:r>
              <a:rPr lang="en-US" sz="7200" i="1" dirty="0"/>
              <a:t>) returning </a:t>
            </a:r>
            <a:r>
              <a:rPr lang="en-US" sz="7200" i="1" dirty="0" err="1"/>
              <a:t>int</a:t>
            </a:r>
            <a:endParaRPr lang="en-US" sz="7200" i="1" dirty="0"/>
          </a:p>
          <a:p>
            <a:r>
              <a:rPr lang="en-US" sz="7200" dirty="0"/>
              <a:t/>
            </a:r>
            <a:br>
              <a:rPr lang="en-US" sz="7200" dirty="0"/>
            </a:br>
            <a:r>
              <a:rPr lang="en-US" sz="7200" i="1" dirty="0" smtClean="0"/>
              <a:t/>
            </a:r>
            <a:br>
              <a:rPr lang="en-US" sz="7200" i="1" dirty="0" smtClean="0"/>
            </a:b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5176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8" y="0"/>
            <a:ext cx="11312164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11297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char </a:t>
            </a:r>
            <a:r>
              <a:rPr lang="en-US" sz="9600" dirty="0" err="1" smtClean="0"/>
              <a:t>mult</a:t>
            </a:r>
            <a:r>
              <a:rPr lang="en-US" sz="9600" dirty="0" smtClean="0"/>
              <a:t>()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264243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</a:t>
            </a:r>
            <a:r>
              <a:rPr lang="en-US" sz="7200" i="1" dirty="0" err="1" smtClean="0"/>
              <a:t>mult</a:t>
            </a:r>
            <a:r>
              <a:rPr lang="en-US" sz="7200" i="1" dirty="0" smtClean="0"/>
              <a:t> as function returning char</a:t>
            </a:r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3194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5" cy="6858000"/>
          </a:xfrm>
        </p:spPr>
      </p:pic>
    </p:spTree>
    <p:extLst>
      <p:ext uri="{BB962C8B-B14F-4D97-AF65-F5344CB8AC3E}">
        <p14:creationId xmlns:p14="http://schemas.microsoft.com/office/powerpoint/2010/main" val="10753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float </a:t>
            </a:r>
            <a:r>
              <a:rPr lang="en-US" sz="9600" dirty="0" err="1" smtClean="0"/>
              <a:t>iter</a:t>
            </a:r>
            <a:r>
              <a:rPr lang="en-US" sz="9600" dirty="0" smtClean="0"/>
              <a:t>(</a:t>
            </a:r>
            <a:r>
              <a:rPr lang="en-US" sz="9600" dirty="0" err="1" smtClean="0"/>
              <a:t>int</a:t>
            </a:r>
            <a:r>
              <a:rPr lang="en-US" sz="9600" dirty="0" smtClean="0"/>
              <a:t>, double)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564281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</a:t>
            </a:r>
            <a:r>
              <a:rPr lang="en-US" sz="7200" i="1" dirty="0" err="1" smtClean="0"/>
              <a:t>iter</a:t>
            </a:r>
            <a:r>
              <a:rPr lang="en-US" sz="7200" i="1" dirty="0" smtClean="0"/>
              <a:t> as </a:t>
            </a:r>
          </a:p>
          <a:p>
            <a:pPr algn="ctr"/>
            <a:r>
              <a:rPr lang="en-US" sz="7200" i="1" dirty="0" smtClean="0"/>
              <a:t>function (</a:t>
            </a:r>
            <a:r>
              <a:rPr lang="en-US" sz="7200" i="1" dirty="0" err="1" smtClean="0"/>
              <a:t>int</a:t>
            </a:r>
            <a:r>
              <a:rPr lang="en-US" sz="7200" i="1" dirty="0" smtClean="0"/>
              <a:t>, double) returning float</a:t>
            </a:r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031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float* solanum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213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solanum as</a:t>
            </a:r>
            <a:r>
              <a:rPr lang="is-IS" sz="7200" i="1" dirty="0" smtClean="0"/>
              <a:t>…</a:t>
            </a:r>
            <a:endParaRPr lang="en-US" sz="7200" i="1" dirty="0" smtClean="0"/>
          </a:p>
          <a:p>
            <a:pPr algn="ctr"/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6294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4" y="12357"/>
            <a:ext cx="11400311" cy="6858000"/>
          </a:xfrm>
        </p:spPr>
      </p:pic>
    </p:spTree>
    <p:extLst>
      <p:ext uri="{BB962C8B-B14F-4D97-AF65-F5344CB8AC3E}">
        <p14:creationId xmlns:p14="http://schemas.microsoft.com/office/powerpoint/2010/main" val="1391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void </a:t>
            </a:r>
            <a:r>
              <a:rPr lang="en-US" sz="9600" dirty="0" err="1" smtClean="0"/>
              <a:t>sult</a:t>
            </a:r>
            <a:r>
              <a:rPr lang="en-US" sz="9600" dirty="0" smtClean="0"/>
              <a:t>(float)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721443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</a:t>
            </a:r>
            <a:r>
              <a:rPr lang="en-US" sz="7200" i="1" dirty="0" err="1" smtClean="0"/>
              <a:t>sult</a:t>
            </a:r>
            <a:r>
              <a:rPr lang="en-US" sz="7200" i="1" dirty="0" smtClean="0"/>
              <a:t> as </a:t>
            </a:r>
          </a:p>
          <a:p>
            <a:pPr algn="ctr"/>
            <a:r>
              <a:rPr lang="en-US" sz="7200" i="1" dirty="0" smtClean="0"/>
              <a:t>function (float) returning void</a:t>
            </a:r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6548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5" y="0"/>
            <a:ext cx="11225370" cy="6858000"/>
          </a:xfrm>
        </p:spPr>
      </p:pic>
    </p:spTree>
    <p:extLst>
      <p:ext uri="{BB962C8B-B14F-4D97-AF65-F5344CB8AC3E}">
        <p14:creationId xmlns:p14="http://schemas.microsoft.com/office/powerpoint/2010/main" val="14114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SECTION 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723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char *</a:t>
            </a:r>
            <a:r>
              <a:rPr lang="en-US" sz="9600" dirty="0" err="1" smtClean="0"/>
              <a:t>trom</a:t>
            </a:r>
            <a:r>
              <a:rPr lang="en-US" sz="9600" dirty="0" smtClean="0"/>
              <a:t>[7]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968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int</a:t>
            </a:r>
            <a:r>
              <a:rPr lang="en-US" sz="6600" dirty="0" smtClean="0"/>
              <a:t> (*</a:t>
            </a:r>
            <a:r>
              <a:rPr lang="en-US" sz="6600" dirty="0" err="1" smtClean="0"/>
              <a:t>rota</a:t>
            </a:r>
            <a:r>
              <a:rPr lang="en-US" sz="6600" dirty="0" smtClean="0"/>
              <a:t>)(float, double, </a:t>
            </a:r>
            <a:r>
              <a:rPr lang="en-US" sz="6600" dirty="0" err="1" smtClean="0"/>
              <a:t>int</a:t>
            </a:r>
            <a:r>
              <a:rPr lang="en-US" sz="6600" dirty="0" smtClean="0"/>
              <a:t>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614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char </a:t>
            </a:r>
            <a:r>
              <a:rPr lang="en-US" sz="6600" dirty="0" err="1" smtClean="0"/>
              <a:t>const</a:t>
            </a:r>
            <a:r>
              <a:rPr lang="en-US" sz="6600" dirty="0" smtClean="0"/>
              <a:t> ** </a:t>
            </a:r>
            <a:r>
              <a:rPr lang="en-US" sz="6600" dirty="0" err="1" smtClean="0"/>
              <a:t>const</a:t>
            </a:r>
            <a:r>
              <a:rPr lang="en-US" sz="6600" dirty="0" smtClean="0"/>
              <a:t> </a:t>
            </a:r>
            <a:r>
              <a:rPr lang="en-US" sz="6600" dirty="0" err="1" smtClean="0"/>
              <a:t>gera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786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int</a:t>
            </a:r>
            <a:r>
              <a:rPr lang="en-US" sz="9600" dirty="0" smtClean="0"/>
              <a:t> (*</a:t>
            </a:r>
            <a:r>
              <a:rPr lang="en-US" sz="9600" dirty="0" err="1" smtClean="0"/>
              <a:t>ster</a:t>
            </a:r>
            <a:r>
              <a:rPr lang="en-US" sz="9600" dirty="0" smtClean="0"/>
              <a:t>)[4]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213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</a:t>
            </a:r>
            <a:r>
              <a:rPr lang="en-US" sz="7200" i="1" dirty="0" err="1" smtClean="0"/>
              <a:t>ster</a:t>
            </a:r>
            <a:r>
              <a:rPr lang="en-US" sz="7200" i="1" dirty="0" smtClean="0"/>
              <a:t> as </a:t>
            </a:r>
          </a:p>
          <a:p>
            <a:pPr algn="ctr"/>
            <a:r>
              <a:rPr lang="en-US" sz="7200" i="1" dirty="0" smtClean="0"/>
              <a:t>pointer to array 4 of </a:t>
            </a:r>
            <a:r>
              <a:rPr lang="en-US" sz="7200" i="1" dirty="0" err="1" smtClean="0"/>
              <a:t>int</a:t>
            </a:r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9942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5" y="0"/>
            <a:ext cx="11225370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2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char * </a:t>
            </a:r>
            <a:r>
              <a:rPr lang="en-US" sz="9600" dirty="0" err="1" smtClean="0"/>
              <a:t>const</a:t>
            </a:r>
            <a:r>
              <a:rPr lang="en-US" sz="9600" dirty="0" smtClean="0"/>
              <a:t> * </a:t>
            </a:r>
            <a:r>
              <a:rPr lang="en-US" sz="9600" dirty="0" err="1" smtClean="0"/>
              <a:t>stic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213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</a:t>
            </a:r>
            <a:r>
              <a:rPr lang="en-US" sz="7200" i="1" dirty="0" err="1" smtClean="0"/>
              <a:t>stic</a:t>
            </a:r>
            <a:r>
              <a:rPr lang="en-US" sz="7200" i="1" dirty="0" smtClean="0"/>
              <a:t> as pointer to </a:t>
            </a:r>
            <a:r>
              <a:rPr lang="en-US" sz="7200" i="1" dirty="0" err="1" smtClean="0"/>
              <a:t>const</a:t>
            </a:r>
            <a:r>
              <a:rPr lang="en-US" sz="7200" i="1" dirty="0" smtClean="0"/>
              <a:t> pointer to char</a:t>
            </a:r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8634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SECTION 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296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5" y="0"/>
            <a:ext cx="11225370" cy="6858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00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char (*</a:t>
            </a:r>
            <a:r>
              <a:rPr lang="en-US" sz="9600" dirty="0" err="1" smtClean="0"/>
              <a:t>blin</a:t>
            </a:r>
            <a:r>
              <a:rPr lang="en-US" sz="9600" dirty="0" smtClean="0"/>
              <a:t>)(</a:t>
            </a:r>
            <a:r>
              <a:rPr lang="en-US" sz="9600" dirty="0" err="1" smtClean="0"/>
              <a:t>int</a:t>
            </a:r>
            <a:r>
              <a:rPr lang="en-US" sz="9600" dirty="0" smtClean="0"/>
              <a:t>)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213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</a:t>
            </a:r>
            <a:r>
              <a:rPr lang="en-US" sz="7200" i="1" dirty="0" err="1" smtClean="0"/>
              <a:t>blin</a:t>
            </a:r>
            <a:r>
              <a:rPr lang="en-US" sz="7200" i="1" dirty="0" smtClean="0"/>
              <a:t> as pointer to function (</a:t>
            </a:r>
            <a:r>
              <a:rPr lang="en-US" sz="7200" i="1" dirty="0" err="1" smtClean="0"/>
              <a:t>int</a:t>
            </a:r>
            <a:r>
              <a:rPr lang="en-US" sz="7200" i="1" dirty="0" smtClean="0"/>
              <a:t>) returning char</a:t>
            </a:r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6243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5" y="0"/>
            <a:ext cx="11225370" cy="6858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1932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1932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0"/>
            <a:ext cx="1134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5" y="0"/>
            <a:ext cx="11353010" cy="6858000"/>
          </a:xfrm>
        </p:spPr>
      </p:pic>
    </p:spTree>
    <p:extLst>
      <p:ext uri="{BB962C8B-B14F-4D97-AF65-F5344CB8AC3E}">
        <p14:creationId xmlns:p14="http://schemas.microsoft.com/office/powerpoint/2010/main" val="3729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" y="0"/>
            <a:ext cx="11305953" cy="6858000"/>
          </a:xfrm>
        </p:spPr>
      </p:pic>
    </p:spTree>
    <p:extLst>
      <p:ext uri="{BB962C8B-B14F-4D97-AF65-F5344CB8AC3E}">
        <p14:creationId xmlns:p14="http://schemas.microsoft.com/office/powerpoint/2010/main" val="18311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0"/>
            <a:ext cx="11364685" cy="6858000"/>
          </a:xfrm>
        </p:spPr>
      </p:pic>
    </p:spTree>
    <p:extLst>
      <p:ext uri="{BB962C8B-B14F-4D97-AF65-F5344CB8AC3E}">
        <p14:creationId xmlns:p14="http://schemas.microsoft.com/office/powerpoint/2010/main" val="17614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5" y="0"/>
            <a:ext cx="11274269" cy="6858000"/>
          </a:xfrm>
        </p:spPr>
      </p:pic>
    </p:spTree>
    <p:extLst>
      <p:ext uri="{BB962C8B-B14F-4D97-AF65-F5344CB8AC3E}">
        <p14:creationId xmlns:p14="http://schemas.microsoft.com/office/powerpoint/2010/main" val="8494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SECTION 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082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void para(</a:t>
            </a:r>
            <a:r>
              <a:rPr lang="en-US" sz="9600" dirty="0" err="1" smtClean="0"/>
              <a:t>int</a:t>
            </a:r>
            <a:r>
              <a:rPr lang="en-US" sz="9600" dirty="0" smtClean="0"/>
              <a:t>*)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9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154</Words>
  <Application>Microsoft Macintosh PowerPoint</Application>
  <PresentationFormat>Widescreen</PresentationFormat>
  <Paragraphs>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float* solanum</vt:lpstr>
      <vt:lpstr>float* solanum</vt:lpstr>
      <vt:lpstr>SECTION 1</vt:lpstr>
      <vt:lpstr>PowerPoint Presentation</vt:lpstr>
      <vt:lpstr>PowerPoint Presentation</vt:lpstr>
      <vt:lpstr>PowerPoint Presentation</vt:lpstr>
      <vt:lpstr>PowerPoint Presentation</vt:lpstr>
      <vt:lpstr>SECTION 2</vt:lpstr>
      <vt:lpstr>void para(int*)</vt:lpstr>
      <vt:lpstr>char* aspa(float)</vt:lpstr>
      <vt:lpstr>int stim(float saxo, int ator)</vt:lpstr>
      <vt:lpstr>char expa(double, int)</vt:lpstr>
      <vt:lpstr>int stal()</vt:lpstr>
      <vt:lpstr>PowerPoint Presentation</vt:lpstr>
      <vt:lpstr>int indo(int*)</vt:lpstr>
      <vt:lpstr>PowerPoint Presentation</vt:lpstr>
      <vt:lpstr>char mult()</vt:lpstr>
      <vt:lpstr>PowerPoint Presentation</vt:lpstr>
      <vt:lpstr>float iter(int, double)</vt:lpstr>
      <vt:lpstr>PowerPoint Presentation</vt:lpstr>
      <vt:lpstr>void sult(float)</vt:lpstr>
      <vt:lpstr>PowerPoint Presentation</vt:lpstr>
      <vt:lpstr>SECTION 3</vt:lpstr>
      <vt:lpstr>char *trom[7]</vt:lpstr>
      <vt:lpstr>int (*rota)(float, double, int)</vt:lpstr>
      <vt:lpstr>char const ** const gera</vt:lpstr>
      <vt:lpstr>int (*ster)[4]</vt:lpstr>
      <vt:lpstr>PowerPoint Presentation</vt:lpstr>
      <vt:lpstr>char * const * stic</vt:lpstr>
      <vt:lpstr>PowerPoint Presentation</vt:lpstr>
      <vt:lpstr>char (*blin)(int)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Woods, Ravi</dc:creator>
  <cp:lastModifiedBy>Woods, Ravi</cp:lastModifiedBy>
  <cp:revision>15</cp:revision>
  <dcterms:created xsi:type="dcterms:W3CDTF">2017-06-19T18:31:29Z</dcterms:created>
  <dcterms:modified xsi:type="dcterms:W3CDTF">2017-06-22T08:37:15Z</dcterms:modified>
</cp:coreProperties>
</file>