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BEE7B-CC85-4A2D-8092-41E55A7176D8}" v="22" dt="2023-06-07T06:48:16.930"/>
    <p1510:client id="{9609691E-B679-4017-1545-ED4A43209CB7}" v="74" dt="2023-06-07T08:03:02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kumar Vaithilingam" userId="S::rvaithilinga@elm.sa::78c7f85f-28c7-411c-9583-b390b87d8207" providerId="AD" clId="Web-{0E4BEE7B-CC85-4A2D-8092-41E55A7176D8}"/>
    <pc:docChg chg="modSld">
      <pc:chgData name="Ravikumar Vaithilingam" userId="S::rvaithilinga@elm.sa::78c7f85f-28c7-411c-9583-b390b87d8207" providerId="AD" clId="Web-{0E4BEE7B-CC85-4A2D-8092-41E55A7176D8}" dt="2023-06-07T06:48:16.930" v="20" actId="20577"/>
      <pc:docMkLst>
        <pc:docMk/>
      </pc:docMkLst>
      <pc:sldChg chg="modSp">
        <pc:chgData name="Ravikumar Vaithilingam" userId="S::rvaithilinga@elm.sa::78c7f85f-28c7-411c-9583-b390b87d8207" providerId="AD" clId="Web-{0E4BEE7B-CC85-4A2D-8092-41E55A7176D8}" dt="2023-06-07T06:48:16.930" v="20" actId="20577"/>
        <pc:sldMkLst>
          <pc:docMk/>
          <pc:sldMk cId="109857222" sldId="256"/>
        </pc:sldMkLst>
        <pc:spChg chg="mod">
          <ac:chgData name="Ravikumar Vaithilingam" userId="S::rvaithilinga@elm.sa::78c7f85f-28c7-411c-9583-b390b87d8207" providerId="AD" clId="Web-{0E4BEE7B-CC85-4A2D-8092-41E55A7176D8}" dt="2023-06-07T06:47:37.319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vikumar Vaithilingam" userId="S::rvaithilinga@elm.sa::78c7f85f-28c7-411c-9583-b390b87d8207" providerId="AD" clId="Web-{0E4BEE7B-CC85-4A2D-8092-41E55A7176D8}" dt="2023-06-07T06:48:16.930" v="2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avikumar Vaithilingam" userId="S::rvaithilinga@elm.sa::78c7f85f-28c7-411c-9583-b390b87d8207" providerId="AD" clId="Web-{9609691E-B679-4017-1545-ED4A43209CB7}"/>
    <pc:docChg chg="addSld modSld">
      <pc:chgData name="Ravikumar Vaithilingam" userId="S::rvaithilinga@elm.sa::78c7f85f-28c7-411c-9583-b390b87d8207" providerId="AD" clId="Web-{9609691E-B679-4017-1545-ED4A43209CB7}" dt="2023-06-07T08:03:02.862" v="55" actId="20577"/>
      <pc:docMkLst>
        <pc:docMk/>
      </pc:docMkLst>
      <pc:sldChg chg="addSp delSp modSp new">
        <pc:chgData name="Ravikumar Vaithilingam" userId="S::rvaithilinga@elm.sa::78c7f85f-28c7-411c-9583-b390b87d8207" providerId="AD" clId="Web-{9609691E-B679-4017-1545-ED4A43209CB7}" dt="2023-06-07T08:03:02.862" v="55" actId="20577"/>
        <pc:sldMkLst>
          <pc:docMk/>
          <pc:sldMk cId="37525873" sldId="257"/>
        </pc:sldMkLst>
        <pc:spChg chg="mod">
          <ac:chgData name="Ravikumar Vaithilingam" userId="S::rvaithilinga@elm.sa::78c7f85f-28c7-411c-9583-b390b87d8207" providerId="AD" clId="Web-{9609691E-B679-4017-1545-ED4A43209CB7}" dt="2023-06-07T07:47:46.554" v="27" actId="20577"/>
          <ac:spMkLst>
            <pc:docMk/>
            <pc:sldMk cId="37525873" sldId="257"/>
            <ac:spMk id="2" creationId="{CB38BD97-3F75-1968-E7A8-BFDAB13903BD}"/>
          </ac:spMkLst>
        </pc:spChg>
        <pc:spChg chg="del">
          <ac:chgData name="Ravikumar Vaithilingam" userId="S::rvaithilinga@elm.sa::78c7f85f-28c7-411c-9583-b390b87d8207" providerId="AD" clId="Web-{9609691E-B679-4017-1545-ED4A43209CB7}" dt="2023-06-07T07:47:38.616" v="26"/>
          <ac:spMkLst>
            <pc:docMk/>
            <pc:sldMk cId="37525873" sldId="257"/>
            <ac:spMk id="3" creationId="{94DF5FD9-52D1-2A09-5EE7-66FBE4F54D7A}"/>
          </ac:spMkLst>
        </pc:spChg>
        <pc:spChg chg="add mod">
          <ac:chgData name="Ravikumar Vaithilingam" userId="S::rvaithilinga@elm.sa::78c7f85f-28c7-411c-9583-b390b87d8207" providerId="AD" clId="Web-{9609691E-B679-4017-1545-ED4A43209CB7}" dt="2023-06-07T08:03:02.862" v="55" actId="20577"/>
          <ac:spMkLst>
            <pc:docMk/>
            <pc:sldMk cId="37525873" sldId="257"/>
            <ac:spMk id="4" creationId="{7F19E18D-C83C-BB87-D749-96AB66ED2C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Product Solution Design</a:t>
            </a:r>
            <a:endParaRPr lang="en-US" dirty="0">
              <a:latin typeface="Segoe UI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cs typeface="Calibri"/>
              </a:rPr>
              <a:t>Using </a:t>
            </a:r>
            <a:r>
              <a:rPr lang="en-US" dirty="0">
                <a:solidFill>
                  <a:srgbClr val="002060"/>
                </a:solidFill>
                <a:cs typeface="Calibri"/>
              </a:rPr>
              <a:t>c</a:t>
            </a:r>
            <a:r>
              <a:rPr lang="en-US" dirty="0" smtClean="0">
                <a:solidFill>
                  <a:srgbClr val="002060"/>
                </a:solidFill>
                <a:cs typeface="Calibri"/>
              </a:rPr>
              <a:t>oncurrent framework</a:t>
            </a:r>
            <a:endParaRPr lang="en-US" dirty="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Communication channel</a:t>
            </a:r>
            <a:endParaRPr lang="en-US" dirty="0">
              <a:latin typeface="Segoe UI"/>
              <a:cs typeface="Calibri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8" y="1399743"/>
            <a:ext cx="3365533" cy="32886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4178795" y="1399743"/>
            <a:ext cx="7533838" cy="46474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Each component should independently talk to channels ( Three separate line for different functionalities)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endParaRPr lang="en-US" sz="28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Channels nothing but software / hardware interface</a:t>
            </a:r>
            <a:r>
              <a:rPr lang="en-US" sz="2800" dirty="0" smtClean="0">
                <a:solidFill>
                  <a:srgbClr val="002060"/>
                </a:solidFill>
                <a:latin typeface="Segoe UI"/>
                <a:cs typeface="Segoe UI"/>
              </a:rPr>
              <a:t>. 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endParaRPr lang="en-US" sz="28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Channel may be a :  Stream , message Q , In Memory DB , RDBMS or Hardware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Line will be any programed interface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Segoe UI"/>
                <a:cs typeface="Segoe UI"/>
              </a:rPr>
              <a:t>It should be in common place</a:t>
            </a:r>
          </a:p>
        </p:txBody>
      </p:sp>
    </p:spTree>
    <p:extLst>
      <p:ext uri="{BB962C8B-B14F-4D97-AF65-F5344CB8AC3E}">
        <p14:creationId xmlns:p14="http://schemas.microsoft.com/office/powerpoint/2010/main" val="30515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Components</a:t>
            </a:r>
            <a:endParaRPr lang="en-US" dirty="0">
              <a:latin typeface="Segoe UI"/>
              <a:cs typeface="Calibri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8" y="1399743"/>
            <a:ext cx="3365533" cy="32886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4178795" y="1399743"/>
            <a:ext cx="7533838" cy="49552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Separate functional units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Separate process running with it’s own memory / computations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It should have at least two threads or more..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Thread One  – Life line signal to control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Thread two – Logic implementation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More.. – more separate logical unit implementation</a:t>
            </a:r>
          </a:p>
          <a:p>
            <a:pPr lvl="1">
              <a:buClr>
                <a:schemeClr val="accent1"/>
              </a:buClr>
            </a:pPr>
            <a:endParaRPr lang="en-US" sz="28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Can be implemented in any language that support multi processing and multithreading </a:t>
            </a:r>
          </a:p>
        </p:txBody>
      </p:sp>
    </p:spTree>
    <p:extLst>
      <p:ext uri="{BB962C8B-B14F-4D97-AF65-F5344CB8AC3E}">
        <p14:creationId xmlns:p14="http://schemas.microsoft.com/office/powerpoint/2010/main" val="16055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Control Components</a:t>
            </a:r>
            <a:endParaRPr lang="en-US" dirty="0">
              <a:latin typeface="Segoe UI"/>
              <a:cs typeface="Calibri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8" y="1399743"/>
            <a:ext cx="3365533" cy="32886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4178795" y="1399743"/>
            <a:ext cx="7533838" cy="48936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Can start / Stop components 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Monitor the components lives.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Extending the life of component or will restart the life. 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It is also separate process. 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It has two thread : one for life line check another one for components process controls</a:t>
            </a:r>
          </a:p>
          <a:p>
            <a:pPr lvl="1">
              <a:buClr>
                <a:schemeClr val="accent1"/>
              </a:buClr>
            </a:pP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/>
                <a:cs typeface="Segoe UI"/>
              </a:rPr>
              <a:t>Can be implemented in any language that support multi processing and multithreading </a:t>
            </a: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967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Software selections</a:t>
            </a:r>
            <a:endParaRPr lang="en-US" dirty="0">
              <a:latin typeface="Segoe UI"/>
              <a:cs typeface="Calibri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813262" y="1394635"/>
            <a:ext cx="7533838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Just selected , which is simple and available 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Python – for control the process and threads.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PostgreSQL  - for storage and common sharing </a:t>
            </a:r>
          </a:p>
          <a:p>
            <a:pPr lvl="1">
              <a:buClr>
                <a:schemeClr val="accent1"/>
              </a:buClr>
            </a:pP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Logic component may be in any tools or framework or language. </a:t>
            </a:r>
            <a:r>
              <a:rPr lang="en-US" sz="2400" dirty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Need to use remote / process calling method to co-ordinate</a:t>
            </a:r>
          </a:p>
        </p:txBody>
      </p:sp>
    </p:spTree>
    <p:extLst>
      <p:ext uri="{BB962C8B-B14F-4D97-AF65-F5344CB8AC3E}">
        <p14:creationId xmlns:p14="http://schemas.microsoft.com/office/powerpoint/2010/main" val="3523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Conclusion</a:t>
            </a:r>
            <a:endParaRPr lang="en-US" dirty="0">
              <a:latin typeface="Segoe UI"/>
              <a:cs typeface="Calibri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813262" y="1394635"/>
            <a:ext cx="753383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Will post the draft code … it is functioning good. But make sure security , restart ability , etc.. Before use in any critical area. </a:t>
            </a:r>
          </a:p>
        </p:txBody>
      </p:sp>
    </p:spTree>
    <p:extLst>
      <p:ext uri="{BB962C8B-B14F-4D97-AF65-F5344CB8AC3E}">
        <p14:creationId xmlns:p14="http://schemas.microsoft.com/office/powerpoint/2010/main" val="30402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Modeling &amp; Storage</a:t>
            </a:r>
            <a:endParaRPr lang="en-US" dirty="0">
              <a:latin typeface="Segoe UI"/>
              <a:cs typeface="Calibri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813262" y="1394635"/>
            <a:ext cx="10683240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Have following tokens &amp; tracking's designed 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Service Tokens  - Each service should have ready token to getting started by controller.</a:t>
            </a:r>
          </a:p>
          <a:p>
            <a:pPr>
              <a:buClr>
                <a:schemeClr val="accent1"/>
              </a:buClr>
            </a:pP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Service Restart Tokens – life line extender will set / Manually can set this token to restart the service by controller</a:t>
            </a:r>
          </a:p>
          <a:p>
            <a:pPr>
              <a:buClr>
                <a:schemeClr val="accent1"/>
              </a:buClr>
            </a:pP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Process Tracking – Each process and services will be registered by controller for tracking purpose </a:t>
            </a:r>
          </a:p>
          <a:p>
            <a:pPr>
              <a:buClr>
                <a:schemeClr val="accent1"/>
              </a:buClr>
            </a:pP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Services life line signal tokens  - Each service / process should send this signal tokens to life line extender to keep it’s life. Otherwise , will be killed by controller and restarted</a:t>
            </a:r>
          </a:p>
        </p:txBody>
      </p:sp>
    </p:spTree>
    <p:extLst>
      <p:ext uri="{BB962C8B-B14F-4D97-AF65-F5344CB8AC3E}">
        <p14:creationId xmlns:p14="http://schemas.microsoft.com/office/powerpoint/2010/main" val="21503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>
                <a:latin typeface="Segoe UI"/>
                <a:cs typeface="Calibri Light"/>
              </a:rPr>
              <a:t>Activities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1496289" y="1129951"/>
            <a:ext cx="9509762" cy="550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Business idea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Collect Functionalities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Block diagram representation of functional components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Map functionalities to components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Modeling &amp; Storage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Communication &amp; Networking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Security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Concurrent Architecture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Fit component to concurrent architecture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Later add additional components </a:t>
            </a:r>
            <a:endParaRPr lang="en-US" sz="3200" dirty="0">
              <a:solidFill>
                <a:srgbClr val="00206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Business </a:t>
            </a:r>
            <a:r>
              <a:rPr lang="en-US" dirty="0" smtClean="0">
                <a:latin typeface="Segoe UI"/>
                <a:cs typeface="Calibri Light"/>
              </a:rPr>
              <a:t>Ideas</a:t>
            </a:r>
            <a:r>
              <a:rPr lang="en-US" dirty="0">
                <a:latin typeface="Segoe UI"/>
                <a:cs typeface="Calibri Light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1479664" y="1399743"/>
            <a:ext cx="9509762" cy="550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implementing real-time business ideas, build a sample or simple framework</a:t>
            </a:r>
            <a:r>
              <a:rPr lang="en-US" sz="32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baseline idea; you really don’t need to resolve any business problems</a:t>
            </a:r>
            <a:r>
              <a:rPr lang="en-US" sz="32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Later, this baseline will help build additional advanced functionalities</a:t>
            </a:r>
            <a:r>
              <a:rPr lang="en-US" sz="32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(e.g.): Build a concurrent architecture framework; later, add additional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10289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Collect functionalities</a:t>
            </a:r>
            <a:endParaRPr lang="en-US" dirty="0">
              <a:latin typeface="Segoe U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1479664" y="1399743"/>
            <a:ext cx="9509762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component should run independently</a:t>
            </a:r>
            <a:r>
              <a:rPr lang="en-US" sz="32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centralized component should control all the components</a:t>
            </a:r>
            <a:r>
              <a:rPr lang="en-US" sz="32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component should have a communication channel to communicate with each other</a:t>
            </a:r>
            <a:r>
              <a:rPr lang="en-US" sz="32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component should be scalable.</a:t>
            </a:r>
          </a:p>
        </p:txBody>
      </p:sp>
    </p:spTree>
    <p:extLst>
      <p:ext uri="{BB962C8B-B14F-4D97-AF65-F5344CB8AC3E}">
        <p14:creationId xmlns:p14="http://schemas.microsoft.com/office/powerpoint/2010/main" val="24775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Collect functionalities .. </a:t>
            </a:r>
            <a:endParaRPr lang="en-US" dirty="0">
              <a:latin typeface="Segoe U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1479664" y="1399743"/>
            <a:ext cx="9509762" cy="40318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component should give a signal for life extension to the central component; otherwise, it should be stopped and restarted</a:t>
            </a:r>
            <a:r>
              <a:rPr lang="en-US" sz="32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have a logging </a:t>
            </a:r>
            <a:r>
              <a:rPr lang="en-US" sz="32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mechanism</a:t>
            </a:r>
          </a:p>
          <a:p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have a supervisor model to start or stop in case anything goes wrong.</a:t>
            </a:r>
          </a:p>
        </p:txBody>
      </p:sp>
    </p:spTree>
    <p:extLst>
      <p:ext uri="{BB962C8B-B14F-4D97-AF65-F5344CB8AC3E}">
        <p14:creationId xmlns:p14="http://schemas.microsoft.com/office/powerpoint/2010/main" val="35274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Functionality Groups </a:t>
            </a:r>
            <a:endParaRPr lang="en-US" dirty="0">
              <a:latin typeface="Segoe U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1479664" y="1399743"/>
            <a:ext cx="9509762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Functionalities discussed about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Components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Centralized control component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Communication channel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Super control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Logging </a:t>
            </a: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endParaRPr lang="en-US" sz="3200" dirty="0" smtClean="0">
              <a:solidFill>
                <a:srgbClr val="00206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52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Block Diagram of functional components </a:t>
            </a:r>
            <a:endParaRPr lang="en-US" dirty="0">
              <a:latin typeface="Segoe UI"/>
              <a:cs typeface="Calibri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22464" y="1820488"/>
            <a:ext cx="3452553" cy="4247369"/>
            <a:chOff x="1022464" y="1820488"/>
            <a:chExt cx="3452553" cy="4247369"/>
          </a:xfrm>
        </p:grpSpPr>
        <p:sp>
          <p:nvSpPr>
            <p:cNvPr id="3" name="Frame 2"/>
            <p:cNvSpPr/>
            <p:nvPr/>
          </p:nvSpPr>
          <p:spPr>
            <a:xfrm>
              <a:off x="1022464" y="1820488"/>
              <a:ext cx="1454727" cy="1645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Component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rame 4"/>
            <p:cNvSpPr/>
            <p:nvPr/>
          </p:nvSpPr>
          <p:spPr>
            <a:xfrm>
              <a:off x="3020290" y="1820488"/>
              <a:ext cx="1454727" cy="1645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Component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/>
            <p:cNvSpPr/>
            <p:nvPr/>
          </p:nvSpPr>
          <p:spPr>
            <a:xfrm>
              <a:off x="1022464" y="4416829"/>
              <a:ext cx="1454727" cy="1645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Component 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Frame 6"/>
            <p:cNvSpPr/>
            <p:nvPr/>
          </p:nvSpPr>
          <p:spPr>
            <a:xfrm>
              <a:off x="3020289" y="4421937"/>
              <a:ext cx="1454727" cy="1645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Control Component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2464" y="3681371"/>
              <a:ext cx="3452552" cy="54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channel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3" idx="2"/>
            </p:cNvCxnSpPr>
            <p:nvPr/>
          </p:nvCxnSpPr>
          <p:spPr>
            <a:xfrm flipH="1">
              <a:off x="1749827" y="3466408"/>
              <a:ext cx="1" cy="21496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747651" y="3455760"/>
              <a:ext cx="1" cy="21496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747650" y="4241827"/>
              <a:ext cx="1" cy="21496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749826" y="4201866"/>
              <a:ext cx="1" cy="21496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2468531" y="3455760"/>
              <a:ext cx="569075" cy="96107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020285" y="3450654"/>
              <a:ext cx="7274" cy="966175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459871" y="4411289"/>
              <a:ext cx="560414" cy="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Frame 29"/>
            <p:cNvSpPr/>
            <p:nvPr/>
          </p:nvSpPr>
          <p:spPr>
            <a:xfrm>
              <a:off x="3706085" y="4639235"/>
              <a:ext cx="548640" cy="570076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Control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5868784" y="1175299"/>
            <a:ext cx="5170517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Communication channel 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Life line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Logical line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Segoe UI"/>
                <a:cs typeface="Segoe UI"/>
              </a:rPr>
              <a:t>Logging line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5868784" y="3212468"/>
            <a:ext cx="5170517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line: communication with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Yellow line: control special power lines (stop or start).</a:t>
            </a:r>
          </a:p>
        </p:txBody>
      </p:sp>
    </p:spTree>
    <p:extLst>
      <p:ext uri="{BB962C8B-B14F-4D97-AF65-F5344CB8AC3E}">
        <p14:creationId xmlns:p14="http://schemas.microsoft.com/office/powerpoint/2010/main" val="8837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Concurrent Framework Architecture</a:t>
            </a:r>
            <a:endParaRPr lang="en-US" dirty="0">
              <a:latin typeface="Segoe UI"/>
              <a:cs typeface="Calibri Light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367645" y="1399743"/>
            <a:ext cx="2352502" cy="103909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1039091" y="2935995"/>
            <a:ext cx="1806632" cy="103909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Component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464329" y="2935994"/>
            <a:ext cx="1806632" cy="103909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 2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5889567" y="2935995"/>
            <a:ext cx="1806632" cy="103909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 3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8278090" y="2935994"/>
            <a:ext cx="1806632" cy="103909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 4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1039091" y="4472247"/>
            <a:ext cx="9168938" cy="898209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Communication channels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38844" y="4738255"/>
            <a:ext cx="8744989" cy="415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38844" y="4921567"/>
            <a:ext cx="8744989" cy="415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38843" y="5089118"/>
            <a:ext cx="8744989" cy="415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53988" y="3949283"/>
            <a:ext cx="8313" cy="82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204508" y="3949284"/>
            <a:ext cx="4156" cy="98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68882" y="3949283"/>
            <a:ext cx="0" cy="11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365471" y="3933522"/>
            <a:ext cx="8313" cy="82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715991" y="3933523"/>
            <a:ext cx="4156" cy="98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80365" y="3933522"/>
            <a:ext cx="0" cy="11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788629" y="3949283"/>
            <a:ext cx="8313" cy="82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139149" y="3949284"/>
            <a:ext cx="4156" cy="98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503523" y="3949283"/>
            <a:ext cx="0" cy="11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417323" y="3949283"/>
            <a:ext cx="8313" cy="82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767843" y="3949284"/>
            <a:ext cx="4156" cy="98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132217" y="3949283"/>
            <a:ext cx="0" cy="11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49239" y="2366599"/>
            <a:ext cx="21475" cy="249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492634" y="2445355"/>
            <a:ext cx="348" cy="24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45035" y="2424078"/>
            <a:ext cx="36715" cy="268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0" idx="0"/>
          </p:cNvCxnSpPr>
          <p:nvPr/>
        </p:nvCxnSpPr>
        <p:spPr>
          <a:xfrm flipH="1">
            <a:off x="1942407" y="1919288"/>
            <a:ext cx="3269673" cy="10167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1" idx="0"/>
          </p:cNvCxnSpPr>
          <p:nvPr/>
        </p:nvCxnSpPr>
        <p:spPr>
          <a:xfrm flipH="1">
            <a:off x="4367645" y="1930481"/>
            <a:ext cx="859675" cy="10055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2" idx="0"/>
          </p:cNvCxnSpPr>
          <p:nvPr/>
        </p:nvCxnSpPr>
        <p:spPr>
          <a:xfrm>
            <a:off x="5182984" y="1948979"/>
            <a:ext cx="1609899" cy="9870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4" idx="0"/>
          </p:cNvCxnSpPr>
          <p:nvPr/>
        </p:nvCxnSpPr>
        <p:spPr>
          <a:xfrm>
            <a:off x="5208615" y="1919288"/>
            <a:ext cx="3972791" cy="10167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BD97-3F75-1968-E7A8-BFDAB139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2" y="741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UI"/>
                <a:cs typeface="Calibri Light"/>
              </a:rPr>
              <a:t>Concurrent Framework Architecture</a:t>
            </a:r>
            <a:endParaRPr lang="en-US" dirty="0">
              <a:latin typeface="Segoe UI"/>
              <a:cs typeface="Calibri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8" y="1399743"/>
            <a:ext cx="4562566" cy="471011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19E18D-C83C-BB87-D749-96AB66ED2CAC}"/>
              </a:ext>
            </a:extLst>
          </p:cNvPr>
          <p:cNvSpPr txBox="1"/>
          <p:nvPr/>
        </p:nvSpPr>
        <p:spPr>
          <a:xfrm>
            <a:off x="5457504" y="2066469"/>
            <a:ext cx="6263442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Each Component should be a separate process with in a system or distributed system</a:t>
            </a:r>
          </a:p>
          <a:p>
            <a:pPr>
              <a:buClr>
                <a:schemeClr val="accent1"/>
              </a:buClr>
            </a:pP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Each component should have two or more threads 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solidFill>
                  <a:srgbClr val="002060"/>
                </a:solidFill>
                <a:latin typeface="Segoe UI"/>
                <a:cs typeface="Segoe UI"/>
              </a:rPr>
              <a:t> </a:t>
            </a:r>
            <a:endParaRPr lang="en-US" sz="2400" dirty="0" smtClean="0">
              <a:solidFill>
                <a:srgbClr val="002060"/>
              </a:solidFill>
              <a:latin typeface="Segoe UI"/>
              <a:cs typeface="Segoe UI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Segoe UI"/>
                <a:cs typeface="Segoe UI"/>
              </a:rPr>
              <a:t>Each component should communicate through channel</a:t>
            </a:r>
          </a:p>
        </p:txBody>
      </p:sp>
    </p:spTree>
    <p:extLst>
      <p:ext uri="{BB962C8B-B14F-4D97-AF65-F5344CB8AC3E}">
        <p14:creationId xmlns:p14="http://schemas.microsoft.com/office/powerpoint/2010/main" val="23934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625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Product Solution Design</vt:lpstr>
      <vt:lpstr>Activities </vt:lpstr>
      <vt:lpstr>Business Ideas </vt:lpstr>
      <vt:lpstr>Collect functionalities</vt:lpstr>
      <vt:lpstr>Collect functionalities .. </vt:lpstr>
      <vt:lpstr>Functionality Groups </vt:lpstr>
      <vt:lpstr>Block Diagram of functional components </vt:lpstr>
      <vt:lpstr>Concurrent Framework Architecture</vt:lpstr>
      <vt:lpstr>Concurrent Framework Architecture</vt:lpstr>
      <vt:lpstr>Communication channel</vt:lpstr>
      <vt:lpstr>Components</vt:lpstr>
      <vt:lpstr>Control Components</vt:lpstr>
      <vt:lpstr>Software selections</vt:lpstr>
      <vt:lpstr>Conclusion</vt:lpstr>
      <vt:lpstr>Modeling &amp;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Ravikumar Vaithilingam</dc:creator>
  <cp:lastModifiedBy>Ravikumar Vaithilingam</cp:lastModifiedBy>
  <cp:revision>54</cp:revision>
  <dcterms:created xsi:type="dcterms:W3CDTF">2023-06-07T06:44:14Z</dcterms:created>
  <dcterms:modified xsi:type="dcterms:W3CDTF">2023-06-19T10:55:05Z</dcterms:modified>
</cp:coreProperties>
</file>