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72" r:id="rId5"/>
    <p:sldId id="273" r:id="rId6"/>
    <p:sldId id="274" r:id="rId7"/>
    <p:sldId id="275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2A798-A962-4BA1-B2F8-D141BBEB230F}" v="57" dt="2025-04-11T16:09:21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 varScale="1">
        <p:scale>
          <a:sx n="84" d="100"/>
          <a:sy n="84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 ravibharathi" userId="928abc9ef161eda3" providerId="LiveId" clId="{AE6F6102-FC33-49AA-B894-91B65C704E24}"/>
    <pc:docChg chg="custSel addSld delSld modSld">
      <pc:chgData name="ep ravibharathi" userId="928abc9ef161eda3" providerId="LiveId" clId="{AE6F6102-FC33-49AA-B894-91B65C704E24}" dt="2024-09-27T08:38:21.745" v="436" actId="20577"/>
      <pc:docMkLst>
        <pc:docMk/>
      </pc:docMkLst>
      <pc:sldChg chg="modSp mod">
        <pc:chgData name="ep ravibharathi" userId="928abc9ef161eda3" providerId="LiveId" clId="{AE6F6102-FC33-49AA-B894-91B65C704E24}" dt="2024-09-27T08:38:21.745" v="436" actId="20577"/>
        <pc:sldMkLst>
          <pc:docMk/>
          <pc:sldMk cId="0" sldId="256"/>
        </pc:sldMkLst>
      </pc:sldChg>
      <pc:sldChg chg="modSp mod">
        <pc:chgData name="ep ravibharathi" userId="928abc9ef161eda3" providerId="LiveId" clId="{AE6F6102-FC33-49AA-B894-91B65C704E24}" dt="2024-09-27T00:14:00.495" v="210" actId="2710"/>
        <pc:sldMkLst>
          <pc:docMk/>
          <pc:sldMk cId="0" sldId="257"/>
        </pc:sldMkLst>
      </pc:sldChg>
      <pc:sldChg chg="modSp mod">
        <pc:chgData name="ep ravibharathi" userId="928abc9ef161eda3" providerId="LiveId" clId="{AE6F6102-FC33-49AA-B894-91B65C704E24}" dt="2024-09-27T00:19:38.615" v="215" actId="14100"/>
        <pc:sldMkLst>
          <pc:docMk/>
          <pc:sldMk cId="0" sldId="260"/>
        </pc:sldMkLst>
      </pc:sldChg>
      <pc:sldChg chg="addSp delSp modSp del mod">
        <pc:chgData name="ep ravibharathi" userId="928abc9ef161eda3" providerId="LiveId" clId="{AE6F6102-FC33-49AA-B894-91B65C704E24}" dt="2024-09-27T02:10:12.739" v="322" actId="2696"/>
        <pc:sldMkLst>
          <pc:docMk/>
          <pc:sldMk cId="1808999127" sldId="270"/>
        </pc:sldMkLst>
      </pc:sldChg>
      <pc:sldChg chg="del">
        <pc:chgData name="ep ravibharathi" userId="928abc9ef161eda3" providerId="LiveId" clId="{AE6F6102-FC33-49AA-B894-91B65C704E24}" dt="2024-09-27T02:12:41.966" v="366" actId="2696"/>
        <pc:sldMkLst>
          <pc:docMk/>
          <pc:sldMk cId="1669118391" sldId="271"/>
        </pc:sldMkLst>
      </pc:sldChg>
      <pc:sldChg chg="addSp modSp mod">
        <pc:chgData name="ep ravibharathi" userId="928abc9ef161eda3" providerId="LiveId" clId="{AE6F6102-FC33-49AA-B894-91B65C704E24}" dt="2024-09-27T02:16:27.334" v="402" actId="14100"/>
        <pc:sldMkLst>
          <pc:docMk/>
          <pc:sldMk cId="584563802" sldId="272"/>
        </pc:sldMkLst>
      </pc:sldChg>
      <pc:sldChg chg="new del">
        <pc:chgData name="ep ravibharathi" userId="928abc9ef161eda3" providerId="LiveId" clId="{AE6F6102-FC33-49AA-B894-91B65C704E24}" dt="2024-09-27T02:10:27.256" v="324" actId="2696"/>
        <pc:sldMkLst>
          <pc:docMk/>
          <pc:sldMk cId="2150418423" sldId="273"/>
        </pc:sldMkLst>
      </pc:sldChg>
      <pc:sldChg chg="addSp modSp new mod">
        <pc:chgData name="ep ravibharathi" userId="928abc9ef161eda3" providerId="LiveId" clId="{AE6F6102-FC33-49AA-B894-91B65C704E24}" dt="2024-09-27T02:12:31.100" v="365" actId="14100"/>
        <pc:sldMkLst>
          <pc:docMk/>
          <pc:sldMk cId="2610434047" sldId="273"/>
        </pc:sldMkLst>
      </pc:sldChg>
      <pc:sldChg chg="addSp delSp modSp new mod">
        <pc:chgData name="ep ravibharathi" userId="928abc9ef161eda3" providerId="LiveId" clId="{AE6F6102-FC33-49AA-B894-91B65C704E24}" dt="2024-09-27T02:18:59.883" v="434" actId="1076"/>
        <pc:sldMkLst>
          <pc:docMk/>
          <pc:sldMk cId="3223289521" sldId="274"/>
        </pc:sldMkLst>
      </pc:sldChg>
    </pc:docChg>
  </pc:docChgLst>
  <pc:docChgLst>
    <pc:chgData name="ep ravibharathi" userId="928abc9ef161eda3" providerId="LiveId" clId="{1BC2A798-A962-4BA1-B2F8-D141BBEB230F}"/>
    <pc:docChg chg="undo custSel addSld delSld modSld">
      <pc:chgData name="ep ravibharathi" userId="928abc9ef161eda3" providerId="LiveId" clId="{1BC2A798-A962-4BA1-B2F8-D141BBEB230F}" dt="2025-04-12T03:59:42.132" v="292" actId="1076"/>
      <pc:docMkLst>
        <pc:docMk/>
      </pc:docMkLst>
      <pc:sldChg chg="modSp mod">
        <pc:chgData name="ep ravibharathi" userId="928abc9ef161eda3" providerId="LiveId" clId="{1BC2A798-A962-4BA1-B2F8-D141BBEB230F}" dt="2025-04-12T03:58:57.545" v="290" actId="2710"/>
        <pc:sldMkLst>
          <pc:docMk/>
          <pc:sldMk cId="0" sldId="256"/>
        </pc:sldMkLst>
        <pc:spChg chg="mod">
          <ac:chgData name="ep ravibharathi" userId="928abc9ef161eda3" providerId="LiveId" clId="{1BC2A798-A962-4BA1-B2F8-D141BBEB230F}" dt="2025-04-11T16:17:46.620" v="249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ep ravibharathi" userId="928abc9ef161eda3" providerId="LiveId" clId="{1BC2A798-A962-4BA1-B2F8-D141BBEB230F}" dt="2025-04-12T03:58:57.545" v="290" actId="2710"/>
          <ac:spMkLst>
            <pc:docMk/>
            <pc:sldMk cId="0" sldId="256"/>
            <ac:spMk id="90" creationId="{00000000-0000-0000-0000-000000000000}"/>
          </ac:spMkLst>
        </pc:spChg>
      </pc:sldChg>
      <pc:sldChg chg="modSp del mod">
        <pc:chgData name="ep ravibharathi" userId="928abc9ef161eda3" providerId="LiveId" clId="{1BC2A798-A962-4BA1-B2F8-D141BBEB230F}" dt="2025-04-11T10:29:56.407" v="22" actId="2696"/>
        <pc:sldMkLst>
          <pc:docMk/>
          <pc:sldMk cId="0" sldId="257"/>
        </pc:sldMkLst>
        <pc:spChg chg="mod">
          <ac:chgData name="ep ravibharathi" userId="928abc9ef161eda3" providerId="LiveId" clId="{1BC2A798-A962-4BA1-B2F8-D141BBEB230F}" dt="2025-04-11T10:26:59.354" v="12" actId="20577"/>
          <ac:spMkLst>
            <pc:docMk/>
            <pc:sldMk cId="0" sldId="257"/>
            <ac:spMk id="2" creationId="{1F002FD8-5B4F-DE06-7DE4-D57A2A3CFADC}"/>
          </ac:spMkLst>
        </pc:spChg>
      </pc:sldChg>
      <pc:sldChg chg="delSp modSp del mod">
        <pc:chgData name="ep ravibharathi" userId="928abc9ef161eda3" providerId="LiveId" clId="{1BC2A798-A962-4BA1-B2F8-D141BBEB230F}" dt="2025-04-11T10:29:52.466" v="21" actId="2696"/>
        <pc:sldMkLst>
          <pc:docMk/>
          <pc:sldMk cId="0" sldId="260"/>
        </pc:sldMkLst>
        <pc:spChg chg="del mod">
          <ac:chgData name="ep ravibharathi" userId="928abc9ef161eda3" providerId="LiveId" clId="{1BC2A798-A962-4BA1-B2F8-D141BBEB230F}" dt="2025-04-11T10:26:56.784" v="11"/>
          <ac:spMkLst>
            <pc:docMk/>
            <pc:sldMk cId="0" sldId="260"/>
            <ac:spMk id="3" creationId="{EFFCA175-47BF-DED5-D577-76B629568FBB}"/>
          </ac:spMkLst>
        </pc:spChg>
      </pc:sldChg>
      <pc:sldChg chg="addSp delSp modSp mod">
        <pc:chgData name="ep ravibharathi" userId="928abc9ef161eda3" providerId="LiveId" clId="{1BC2A798-A962-4BA1-B2F8-D141BBEB230F}" dt="2025-04-12T03:59:13.758" v="291" actId="14100"/>
        <pc:sldMkLst>
          <pc:docMk/>
          <pc:sldMk cId="70899645" sldId="267"/>
        </pc:sldMkLst>
        <pc:spChg chg="add">
          <ac:chgData name="ep ravibharathi" userId="928abc9ef161eda3" providerId="LiveId" clId="{1BC2A798-A962-4BA1-B2F8-D141BBEB230F}" dt="2025-04-11T16:01:23.610" v="46"/>
          <ac:spMkLst>
            <pc:docMk/>
            <pc:sldMk cId="70899645" sldId="267"/>
            <ac:spMk id="4" creationId="{684FBF81-F664-1DFF-6244-1B7C97D11CB1}"/>
          </ac:spMkLst>
        </pc:spChg>
        <pc:spChg chg="add mod">
          <ac:chgData name="ep ravibharathi" userId="928abc9ef161eda3" providerId="LiveId" clId="{1BC2A798-A962-4BA1-B2F8-D141BBEB230F}" dt="2025-04-11T16:15:20.431" v="207" actId="14100"/>
          <ac:spMkLst>
            <pc:docMk/>
            <pc:sldMk cId="70899645" sldId="267"/>
            <ac:spMk id="5" creationId="{7DBFDC23-3764-41CD-9C72-D8D5F4EE7E6C}"/>
          </ac:spMkLst>
        </pc:spChg>
        <pc:spChg chg="add del mod">
          <ac:chgData name="ep ravibharathi" userId="928abc9ef161eda3" providerId="LiveId" clId="{1BC2A798-A962-4BA1-B2F8-D141BBEB230F}" dt="2025-04-11T16:01:35.829" v="51"/>
          <ac:spMkLst>
            <pc:docMk/>
            <pc:sldMk cId="70899645" sldId="267"/>
            <ac:spMk id="6" creationId="{4BFB9BE6-3F40-42FE-4A70-3B9441C60579}"/>
          </ac:spMkLst>
        </pc:spChg>
        <pc:spChg chg="del mod">
          <ac:chgData name="ep ravibharathi" userId="928abc9ef161eda3" providerId="LiveId" clId="{1BC2A798-A962-4BA1-B2F8-D141BBEB230F}" dt="2025-04-11T10:27:04.677" v="15"/>
          <ac:spMkLst>
            <pc:docMk/>
            <pc:sldMk cId="70899645" sldId="267"/>
            <ac:spMk id="8" creationId="{64283629-B037-F075-91C6-6FEB8B12E4F5}"/>
          </ac:spMkLst>
        </pc:spChg>
        <pc:picChg chg="mod">
          <ac:chgData name="ep ravibharathi" userId="928abc9ef161eda3" providerId="LiveId" clId="{1BC2A798-A962-4BA1-B2F8-D141BBEB230F}" dt="2025-04-12T03:59:13.758" v="291" actId="14100"/>
          <ac:picMkLst>
            <pc:docMk/>
            <pc:sldMk cId="70899645" sldId="267"/>
            <ac:picMk id="2" creationId="{1E3395DB-455B-8E35-52BA-40D33E0CAE7B}"/>
          </ac:picMkLst>
        </pc:picChg>
      </pc:sldChg>
      <pc:sldChg chg="addSp delSp modSp mod">
        <pc:chgData name="ep ravibharathi" userId="928abc9ef161eda3" providerId="LiveId" clId="{1BC2A798-A962-4BA1-B2F8-D141BBEB230F}" dt="2025-04-12T03:56:20.403" v="253" actId="2710"/>
        <pc:sldMkLst>
          <pc:docMk/>
          <pc:sldMk cId="1999667616" sldId="268"/>
        </pc:sldMkLst>
        <pc:spChg chg="add mod">
          <ac:chgData name="ep ravibharathi" userId="928abc9ef161eda3" providerId="LiveId" clId="{1BC2A798-A962-4BA1-B2F8-D141BBEB230F}" dt="2025-04-12T03:56:20.403" v="253" actId="2710"/>
          <ac:spMkLst>
            <pc:docMk/>
            <pc:sldMk cId="1999667616" sldId="268"/>
            <ac:spMk id="3" creationId="{3D3A2953-7C90-A7F1-4FA9-AA841383445B}"/>
          </ac:spMkLst>
        </pc:spChg>
        <pc:spChg chg="del mod">
          <ac:chgData name="ep ravibharathi" userId="928abc9ef161eda3" providerId="LiveId" clId="{1BC2A798-A962-4BA1-B2F8-D141BBEB230F}" dt="2025-04-11T10:26:52.493" v="8"/>
          <ac:spMkLst>
            <pc:docMk/>
            <pc:sldMk cId="1999667616" sldId="268"/>
            <ac:spMk id="4" creationId="{95BC123F-EC6B-0AAA-304E-F7F01C1BF72D}"/>
          </ac:spMkLst>
        </pc:spChg>
        <pc:spChg chg="del mod">
          <ac:chgData name="ep ravibharathi" userId="928abc9ef161eda3" providerId="LiveId" clId="{1BC2A798-A962-4BA1-B2F8-D141BBEB230F}" dt="2025-04-11T10:37:15.601" v="26"/>
          <ac:spMkLst>
            <pc:docMk/>
            <pc:sldMk cId="1999667616" sldId="268"/>
            <ac:spMk id="113" creationId="{00000000-0000-0000-0000-000000000000}"/>
          </ac:spMkLst>
        </pc:spChg>
        <pc:spChg chg="mod">
          <ac:chgData name="ep ravibharathi" userId="928abc9ef161eda3" providerId="LiveId" clId="{1BC2A798-A962-4BA1-B2F8-D141BBEB230F}" dt="2025-04-12T03:56:13.306" v="252" actId="255"/>
          <ac:spMkLst>
            <pc:docMk/>
            <pc:sldMk cId="1999667616" sldId="268"/>
            <ac:spMk id="116" creationId="{00000000-0000-0000-0000-000000000000}"/>
          </ac:spMkLst>
        </pc:spChg>
      </pc:sldChg>
      <pc:sldChg chg="delSp del mod">
        <pc:chgData name="ep ravibharathi" userId="928abc9ef161eda3" providerId="LiveId" clId="{1BC2A798-A962-4BA1-B2F8-D141BBEB230F}" dt="2025-04-11T10:29:48.838" v="20" actId="2696"/>
        <pc:sldMkLst>
          <pc:docMk/>
          <pc:sldMk cId="3785357644" sldId="269"/>
        </pc:sldMkLst>
        <pc:picChg chg="del">
          <ac:chgData name="ep ravibharathi" userId="928abc9ef161eda3" providerId="LiveId" clId="{1BC2A798-A962-4BA1-B2F8-D141BBEB230F}" dt="2025-04-11T10:26:42" v="4" actId="21"/>
          <ac:picMkLst>
            <pc:docMk/>
            <pc:sldMk cId="3785357644" sldId="269"/>
            <ac:picMk id="6" creationId="{D181F209-3CB0-38DC-7F16-E274DC7D1FC4}"/>
          </ac:picMkLst>
        </pc:picChg>
      </pc:sldChg>
      <pc:sldChg chg="addSp delSp modSp mod">
        <pc:chgData name="ep ravibharathi" userId="928abc9ef161eda3" providerId="LiveId" clId="{1BC2A798-A962-4BA1-B2F8-D141BBEB230F}" dt="2025-04-11T16:15:49.022" v="212" actId="14100"/>
        <pc:sldMkLst>
          <pc:docMk/>
          <pc:sldMk cId="584563802" sldId="272"/>
        </pc:sldMkLst>
        <pc:spChg chg="mod">
          <ac:chgData name="ep ravibharathi" userId="928abc9ef161eda3" providerId="LiveId" clId="{1BC2A798-A962-4BA1-B2F8-D141BBEB230F}" dt="2025-04-11T16:15:30.899" v="208" actId="255"/>
          <ac:spMkLst>
            <pc:docMk/>
            <pc:sldMk cId="584563802" sldId="272"/>
            <ac:spMk id="2" creationId="{0D790084-F280-C804-EB8D-1FF99C6790F1}"/>
          </ac:spMkLst>
        </pc:spChg>
        <pc:spChg chg="add del mod">
          <ac:chgData name="ep ravibharathi" userId="928abc9ef161eda3" providerId="LiveId" clId="{1BC2A798-A962-4BA1-B2F8-D141BBEB230F}" dt="2025-04-11T16:02:55.785" v="65"/>
          <ac:spMkLst>
            <pc:docMk/>
            <pc:sldMk cId="584563802" sldId="272"/>
            <ac:spMk id="3" creationId="{5A55A9E0-DC58-E6E8-D70E-CBA2B882E786}"/>
          </ac:spMkLst>
        </pc:spChg>
        <pc:spChg chg="add del mod">
          <ac:chgData name="ep ravibharathi" userId="928abc9ef161eda3" providerId="LiveId" clId="{1BC2A798-A962-4BA1-B2F8-D141BBEB230F}" dt="2025-04-11T16:02:55.784" v="63"/>
          <ac:spMkLst>
            <pc:docMk/>
            <pc:sldMk cId="584563802" sldId="272"/>
            <ac:spMk id="5" creationId="{8B778DB5-0D28-8355-08A9-DB8E6C5D44F3}"/>
          </ac:spMkLst>
        </pc:spChg>
        <pc:spChg chg="add mod">
          <ac:chgData name="ep ravibharathi" userId="928abc9ef161eda3" providerId="LiveId" clId="{1BC2A798-A962-4BA1-B2F8-D141BBEB230F}" dt="2025-04-11T16:15:49.022" v="212" actId="14100"/>
          <ac:spMkLst>
            <pc:docMk/>
            <pc:sldMk cId="584563802" sldId="272"/>
            <ac:spMk id="6" creationId="{5CECF18E-B5C0-0559-990A-7EFDEE924D5F}"/>
          </ac:spMkLst>
        </pc:spChg>
        <pc:picChg chg="del">
          <ac:chgData name="ep ravibharathi" userId="928abc9ef161eda3" providerId="LiveId" clId="{1BC2A798-A962-4BA1-B2F8-D141BBEB230F}" dt="2025-04-11T10:26:31.951" v="1" actId="21"/>
          <ac:picMkLst>
            <pc:docMk/>
            <pc:sldMk cId="584563802" sldId="272"/>
            <ac:picMk id="4" creationId="{AD71F727-A62D-3149-091C-C9A237CF0FDE}"/>
          </ac:picMkLst>
        </pc:picChg>
        <pc:picChg chg="del">
          <ac:chgData name="ep ravibharathi" userId="928abc9ef161eda3" providerId="LiveId" clId="{1BC2A798-A962-4BA1-B2F8-D141BBEB230F}" dt="2025-04-11T10:26:30.021" v="0" actId="21"/>
          <ac:picMkLst>
            <pc:docMk/>
            <pc:sldMk cId="584563802" sldId="272"/>
            <ac:picMk id="6" creationId="{8265283C-8EF0-4E73-BD34-B1174E673750}"/>
          </ac:picMkLst>
        </pc:picChg>
      </pc:sldChg>
      <pc:sldChg chg="addSp delSp modSp new mod">
        <pc:chgData name="ep ravibharathi" userId="928abc9ef161eda3" providerId="LiveId" clId="{1BC2A798-A962-4BA1-B2F8-D141BBEB230F}" dt="2025-04-12T03:59:42.132" v="292" actId="1076"/>
        <pc:sldMkLst>
          <pc:docMk/>
          <pc:sldMk cId="442469604" sldId="273"/>
        </pc:sldMkLst>
        <pc:spChg chg="mod">
          <ac:chgData name="ep ravibharathi" userId="928abc9ef161eda3" providerId="LiveId" clId="{1BC2A798-A962-4BA1-B2F8-D141BBEB230F}" dt="2025-04-12T03:56:34.323" v="254" actId="14100"/>
          <ac:spMkLst>
            <pc:docMk/>
            <pc:sldMk cId="442469604" sldId="273"/>
            <ac:spMk id="2" creationId="{2F2B21D0-F24E-6F8F-C7BC-E4F4900F9563}"/>
          </ac:spMkLst>
        </pc:spChg>
        <pc:spChg chg="add del mod">
          <ac:chgData name="ep ravibharathi" userId="928abc9ef161eda3" providerId="LiveId" clId="{1BC2A798-A962-4BA1-B2F8-D141BBEB230F}" dt="2025-04-11T16:03:30.712" v="74"/>
          <ac:spMkLst>
            <pc:docMk/>
            <pc:sldMk cId="442469604" sldId="273"/>
            <ac:spMk id="3" creationId="{C640C7C2-1E6A-2858-01FC-2DB45E18D68D}"/>
          </ac:spMkLst>
        </pc:spChg>
        <pc:spChg chg="add del mod">
          <ac:chgData name="ep ravibharathi" userId="928abc9ef161eda3" providerId="LiveId" clId="{1BC2A798-A962-4BA1-B2F8-D141BBEB230F}" dt="2025-04-11T16:03:30.710" v="72"/>
          <ac:spMkLst>
            <pc:docMk/>
            <pc:sldMk cId="442469604" sldId="273"/>
            <ac:spMk id="4" creationId="{FE2917F9-B7CB-68A3-57CD-20346603F5CC}"/>
          </ac:spMkLst>
        </pc:spChg>
        <pc:spChg chg="add mod">
          <ac:chgData name="ep ravibharathi" userId="928abc9ef161eda3" providerId="LiveId" clId="{1BC2A798-A962-4BA1-B2F8-D141BBEB230F}" dt="2025-04-12T03:59:42.132" v="292" actId="1076"/>
          <ac:spMkLst>
            <pc:docMk/>
            <pc:sldMk cId="442469604" sldId="273"/>
            <ac:spMk id="6" creationId="{695DE3A7-6D87-E6F6-2AB0-444E81ACC32C}"/>
          </ac:spMkLst>
        </pc:spChg>
      </pc:sldChg>
      <pc:sldChg chg="delSp del mod">
        <pc:chgData name="ep ravibharathi" userId="928abc9ef161eda3" providerId="LiveId" clId="{1BC2A798-A962-4BA1-B2F8-D141BBEB230F}" dt="2025-04-11T10:29:43.128" v="19" actId="2696"/>
        <pc:sldMkLst>
          <pc:docMk/>
          <pc:sldMk cId="2610434047" sldId="273"/>
        </pc:sldMkLst>
        <pc:picChg chg="del">
          <ac:chgData name="ep ravibharathi" userId="928abc9ef161eda3" providerId="LiveId" clId="{1BC2A798-A962-4BA1-B2F8-D141BBEB230F}" dt="2025-04-11T10:26:36.740" v="2" actId="21"/>
          <ac:picMkLst>
            <pc:docMk/>
            <pc:sldMk cId="2610434047" sldId="273"/>
            <ac:picMk id="4" creationId="{A678C943-8CE2-4F1D-C547-6B3693E61119}"/>
          </ac:picMkLst>
        </pc:picChg>
        <pc:picChg chg="del">
          <ac:chgData name="ep ravibharathi" userId="928abc9ef161eda3" providerId="LiveId" clId="{1BC2A798-A962-4BA1-B2F8-D141BBEB230F}" dt="2025-04-11T10:26:38.391" v="3" actId="21"/>
          <ac:picMkLst>
            <pc:docMk/>
            <pc:sldMk cId="2610434047" sldId="273"/>
            <ac:picMk id="6" creationId="{FBCFF02C-8CEF-1B79-A3A2-0CC2F671E31A}"/>
          </ac:picMkLst>
        </pc:picChg>
      </pc:sldChg>
      <pc:sldChg chg="delSp del mod">
        <pc:chgData name="ep ravibharathi" userId="928abc9ef161eda3" providerId="LiveId" clId="{1BC2A798-A962-4BA1-B2F8-D141BBEB230F}" dt="2025-04-11T10:29:39.063" v="18" actId="2696"/>
        <pc:sldMkLst>
          <pc:docMk/>
          <pc:sldMk cId="3223289521" sldId="274"/>
        </pc:sldMkLst>
        <pc:picChg chg="del">
          <ac:chgData name="ep ravibharathi" userId="928abc9ef161eda3" providerId="LiveId" clId="{1BC2A798-A962-4BA1-B2F8-D141BBEB230F}" dt="2025-04-11T10:29:34.719" v="17" actId="21"/>
          <ac:picMkLst>
            <pc:docMk/>
            <pc:sldMk cId="3223289521" sldId="274"/>
            <ac:picMk id="6" creationId="{FB1B993E-F487-1AA0-DD84-A6B1F2848FD2}"/>
          </ac:picMkLst>
        </pc:picChg>
      </pc:sldChg>
      <pc:sldChg chg="addSp delSp modSp new mod">
        <pc:chgData name="ep ravibharathi" userId="928abc9ef161eda3" providerId="LiveId" clId="{1BC2A798-A962-4BA1-B2F8-D141BBEB230F}" dt="2025-04-12T03:56:57.316" v="257" actId="255"/>
        <pc:sldMkLst>
          <pc:docMk/>
          <pc:sldMk cId="3428557271" sldId="274"/>
        </pc:sldMkLst>
        <pc:spChg chg="mod">
          <ac:chgData name="ep ravibharathi" userId="928abc9ef161eda3" providerId="LiveId" clId="{1BC2A798-A962-4BA1-B2F8-D141BBEB230F}" dt="2025-04-12T03:56:57.316" v="257" actId="255"/>
          <ac:spMkLst>
            <pc:docMk/>
            <pc:sldMk cId="3428557271" sldId="274"/>
            <ac:spMk id="2" creationId="{2AE98718-CD24-13EC-315F-FE840A4DB259}"/>
          </ac:spMkLst>
        </pc:spChg>
        <pc:spChg chg="add del mod">
          <ac:chgData name="ep ravibharathi" userId="928abc9ef161eda3" providerId="LiveId" clId="{1BC2A798-A962-4BA1-B2F8-D141BBEB230F}" dt="2025-04-11T16:03:53.048" v="78"/>
          <ac:spMkLst>
            <pc:docMk/>
            <pc:sldMk cId="3428557271" sldId="274"/>
            <ac:spMk id="4" creationId="{AB6A8515-D0CC-84CC-2EDE-D488F2ED7880}"/>
          </ac:spMkLst>
        </pc:spChg>
        <pc:spChg chg="add del">
          <ac:chgData name="ep ravibharathi" userId="928abc9ef161eda3" providerId="LiveId" clId="{1BC2A798-A962-4BA1-B2F8-D141BBEB230F}" dt="2025-04-11T16:05:45.150" v="112" actId="22"/>
          <ac:spMkLst>
            <pc:docMk/>
            <pc:sldMk cId="3428557271" sldId="274"/>
            <ac:spMk id="7" creationId="{53AF74A9-5E1D-5062-0470-832D90120BD8}"/>
          </ac:spMkLst>
        </pc:spChg>
        <pc:graphicFrameChg chg="add mod modGraphic">
          <ac:chgData name="ep ravibharathi" userId="928abc9ef161eda3" providerId="LiveId" clId="{1BC2A798-A962-4BA1-B2F8-D141BBEB230F}" dt="2025-04-11T16:09:21.383" v="190"/>
          <ac:graphicFrameMkLst>
            <pc:docMk/>
            <pc:sldMk cId="3428557271" sldId="274"/>
            <ac:graphicFrameMk id="3" creationId="{51939986-063B-1A2E-25CB-97DDB3E8FE87}"/>
          </ac:graphicFrameMkLst>
        </pc:graphicFrameChg>
        <pc:graphicFrameChg chg="add del mod">
          <ac:chgData name="ep ravibharathi" userId="928abc9ef161eda3" providerId="LiveId" clId="{1BC2A798-A962-4BA1-B2F8-D141BBEB230F}" dt="2025-04-11T16:04:45.259" v="85" actId="478"/>
          <ac:graphicFrameMkLst>
            <pc:docMk/>
            <pc:sldMk cId="3428557271" sldId="274"/>
            <ac:graphicFrameMk id="5" creationId="{98140482-514A-CE45-9AF3-054AF8EEAFFA}"/>
          </ac:graphicFrameMkLst>
        </pc:graphicFrameChg>
      </pc:sldChg>
      <pc:sldChg chg="addSp delSp modSp new mod">
        <pc:chgData name="ep ravibharathi" userId="928abc9ef161eda3" providerId="LiveId" clId="{1BC2A798-A962-4BA1-B2F8-D141BBEB230F}" dt="2025-04-12T03:57:46.663" v="273" actId="20577"/>
        <pc:sldMkLst>
          <pc:docMk/>
          <pc:sldMk cId="247935746" sldId="275"/>
        </pc:sldMkLst>
        <pc:spChg chg="mod">
          <ac:chgData name="ep ravibharathi" userId="928abc9ef161eda3" providerId="LiveId" clId="{1BC2A798-A962-4BA1-B2F8-D141BBEB230F}" dt="2025-04-11T16:16:50.980" v="224" actId="14100"/>
          <ac:spMkLst>
            <pc:docMk/>
            <pc:sldMk cId="247935746" sldId="275"/>
            <ac:spMk id="2" creationId="{9B754A69-5728-3684-C997-002B9137805F}"/>
          </ac:spMkLst>
        </pc:spChg>
        <pc:spChg chg="add del">
          <ac:chgData name="ep ravibharathi" userId="928abc9ef161eda3" providerId="LiveId" clId="{1BC2A798-A962-4BA1-B2F8-D141BBEB230F}" dt="2025-04-11T10:39:14.052" v="41" actId="22"/>
          <ac:spMkLst>
            <pc:docMk/>
            <pc:sldMk cId="247935746" sldId="275"/>
            <ac:spMk id="4" creationId="{3D68690F-56EC-4E45-A2FC-01D955A561F0}"/>
          </ac:spMkLst>
        </pc:spChg>
        <pc:spChg chg="add mod">
          <ac:chgData name="ep ravibharathi" userId="928abc9ef161eda3" providerId="LiveId" clId="{1BC2A798-A962-4BA1-B2F8-D141BBEB230F}" dt="2025-04-12T03:57:46.663" v="273" actId="20577"/>
          <ac:spMkLst>
            <pc:docMk/>
            <pc:sldMk cId="247935746" sldId="275"/>
            <ac:spMk id="6" creationId="{8AE58611-CA9F-7ADA-08A4-9025402D96F5}"/>
          </ac:spMkLst>
        </pc:spChg>
      </pc:sldChg>
      <pc:sldMasterChg chg="delSldLayout">
        <pc:chgData name="ep ravibharathi" userId="928abc9ef161eda3" providerId="LiveId" clId="{1BC2A798-A962-4BA1-B2F8-D141BBEB230F}" dt="2025-04-11T10:29:56.407" v="22" actId="2696"/>
        <pc:sldMasterMkLst>
          <pc:docMk/>
          <pc:sldMasterMk cId="0" sldId="2147483648"/>
        </pc:sldMasterMkLst>
        <pc:sldLayoutChg chg="del">
          <pc:chgData name="ep ravibharathi" userId="928abc9ef161eda3" providerId="LiveId" clId="{1BC2A798-A962-4BA1-B2F8-D141BBEB230F}" dt="2025-04-11T10:29:56.407" v="22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 OF THE NUMBERS</a:t>
            </a:r>
            <a:endParaRPr sz="4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9075642" y="4965122"/>
            <a:ext cx="2228499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Ravibharathi.E.P</a:t>
            </a:r>
            <a:endParaRPr lang="en-IN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23ITR128</a:t>
            </a:r>
            <a:endParaRPr lang="en-IN"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1115568"/>
            <a:ext cx="7029297" cy="101803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6B71516-4777-29BD-FDAF-3D0C94C3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FDC23-3764-41CD-9C72-D8D5F4EE7E6C}"/>
              </a:ext>
            </a:extLst>
          </p:cNvPr>
          <p:cNvSpPr txBox="1"/>
          <p:nvPr/>
        </p:nvSpPr>
        <p:spPr>
          <a:xfrm>
            <a:off x="2357120" y="2468880"/>
            <a:ext cx="8280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Find the Greatest Common Divisor (GCD) of two integers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a</a:t>
            </a:r>
            <a:r>
              <a:rPr lang="en-US" altLang="en-US" sz="1600" dirty="0">
                <a:solidFill>
                  <a:schemeClr val="tx1"/>
                </a:solidFill>
              </a:rPr>
              <a:t> and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b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GCD is the largest integer that divides both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a</a:t>
            </a:r>
            <a:r>
              <a:rPr lang="en-US" altLang="en-US" sz="1600" dirty="0">
                <a:solidFill>
                  <a:schemeClr val="tx1"/>
                </a:solidFill>
              </a:rPr>
              <a:t> and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b</a:t>
            </a:r>
            <a:r>
              <a:rPr lang="en-US" altLang="en-US" sz="1600" dirty="0">
                <a:solidFill>
                  <a:schemeClr val="tx1"/>
                </a:solidFill>
              </a:rPr>
              <a:t> without leaving a remainder.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Example: GCD(48, 18) = 6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Can be solved using:</a:t>
            </a:r>
          </a:p>
          <a:p>
            <a:pPr marL="45720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Euclid’s Algorithm</a:t>
            </a:r>
          </a:p>
          <a:p>
            <a:pPr marL="45720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Consecutive Integer Checking</a:t>
            </a:r>
          </a:p>
          <a:p>
            <a:pPr marL="45720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Middle School Procedure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800" dirty="0">
                <a:solidFill>
                  <a:srgbClr val="FF0000"/>
                </a:solidFill>
              </a:rPr>
              <a:t>Algorithm Design Technique</a:t>
            </a:r>
            <a:endParaRPr sz="2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A2953-7C90-A7F1-4FA9-AA841383445B}"/>
              </a:ext>
            </a:extLst>
          </p:cNvPr>
          <p:cNvSpPr txBox="1"/>
          <p:nvPr/>
        </p:nvSpPr>
        <p:spPr>
          <a:xfrm>
            <a:off x="3047238" y="2628781"/>
            <a:ext cx="6094476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1. Euclid’s Algorithm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Technique: Divide and Conquer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Idea: GCD(a, b) = GCD(b, a % b)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2. Consecutive Integer Checking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Technique: Brute Force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Idea: Start from min(a, b), decrement until a divisor is found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3. Middle School Procedure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Technique: Prime Factorization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Idea: Find prime factors of both a and b, then compute product of common primes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0084-F280-C804-EB8D-1FF99C67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</a:rPr>
              <a:t>Decide on Appropriate Data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CF18E-B5C0-0559-990A-7EFDEE924D5F}"/>
              </a:ext>
            </a:extLst>
          </p:cNvPr>
          <p:cNvSpPr txBox="1"/>
          <p:nvPr/>
        </p:nvSpPr>
        <p:spPr>
          <a:xfrm>
            <a:off x="2072640" y="2695915"/>
            <a:ext cx="8382000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Euclid’s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simple integers and modulo operation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Consecutive Integer Checking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loops with integer comparison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 School Procedure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arrays or lists to store and compare prime factors</a:t>
            </a:r>
          </a:p>
        </p:txBody>
      </p:sp>
    </p:spTree>
    <p:extLst>
      <p:ext uri="{BB962C8B-B14F-4D97-AF65-F5344CB8AC3E}">
        <p14:creationId xmlns:p14="http://schemas.microsoft.com/office/powerpoint/2010/main" val="58456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21D0-F24E-6F8F-C7BC-E4F4900F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9304"/>
            <a:ext cx="11074400" cy="557784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Input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DE3A7-6D87-E6F6-2AB0-444E81ACC32C}"/>
              </a:ext>
            </a:extLst>
          </p:cNvPr>
          <p:cNvSpPr txBox="1"/>
          <p:nvPr/>
        </p:nvSpPr>
        <p:spPr>
          <a:xfrm>
            <a:off x="2359152" y="2421595"/>
            <a:ext cx="889000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Two positive integers a and 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can range from small values (e.g., 12, 30) to large integers (e.g., 10^9+)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input size can affect performance depending on the algorithm used</a:t>
            </a:r>
          </a:p>
        </p:txBody>
      </p:sp>
    </p:spTree>
    <p:extLst>
      <p:ext uri="{BB962C8B-B14F-4D97-AF65-F5344CB8AC3E}">
        <p14:creationId xmlns:p14="http://schemas.microsoft.com/office/powerpoint/2010/main" val="44246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8718-CD24-13EC-315F-FE840A4D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Efficiency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939986-063B-1A2E-25CB-97DDB3E8F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73753"/>
              </p:ext>
            </p:extLst>
          </p:nvPr>
        </p:nvGraphicFramePr>
        <p:xfrm>
          <a:off x="2174240" y="2399500"/>
          <a:ext cx="8752839" cy="2766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613">
                  <a:extLst>
                    <a:ext uri="{9D8B030D-6E8A-4147-A177-3AD203B41FA5}">
                      <a16:colId xmlns:a16="http://schemas.microsoft.com/office/drawing/2014/main" val="3104967240"/>
                    </a:ext>
                  </a:extLst>
                </a:gridCol>
                <a:gridCol w="2917613">
                  <a:extLst>
                    <a:ext uri="{9D8B030D-6E8A-4147-A177-3AD203B41FA5}">
                      <a16:colId xmlns:a16="http://schemas.microsoft.com/office/drawing/2014/main" val="2554505247"/>
                    </a:ext>
                  </a:extLst>
                </a:gridCol>
                <a:gridCol w="2917613">
                  <a:extLst>
                    <a:ext uri="{9D8B030D-6E8A-4147-A177-3AD203B41FA5}">
                      <a16:colId xmlns:a16="http://schemas.microsoft.com/office/drawing/2014/main" val="124399830"/>
                    </a:ext>
                  </a:extLst>
                </a:gridCol>
              </a:tblGrid>
              <a:tr h="620052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017497"/>
                  </a:ext>
                </a:extLst>
              </a:tr>
              <a:tr h="915731">
                <a:tc>
                  <a:txBody>
                    <a:bodyPr/>
                    <a:lstStyle/>
                    <a:p>
                      <a:r>
                        <a:rPr lang="en-IN" dirty="0"/>
                        <a:t>Euclid’s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O(log min(a, b))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Very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18742"/>
                  </a:ext>
                </a:extLst>
              </a:tr>
              <a:tr h="682072">
                <a:tc>
                  <a:txBody>
                    <a:bodyPr/>
                    <a:lstStyle/>
                    <a:p>
                      <a:r>
                        <a:rPr lang="en-IN" dirty="0"/>
                        <a:t>Consecutive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O(min(a, b))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Efficient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421005"/>
                  </a:ext>
                </a:extLst>
              </a:tr>
              <a:tr h="549004">
                <a:tc>
                  <a:txBody>
                    <a:bodyPr/>
                    <a:lstStyle/>
                    <a:p>
                      <a:r>
                        <a:rPr lang="en-IN" dirty="0"/>
                        <a:t>Middle 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O(√n +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(depends on prime factor size)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19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5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4A69-5728-3684-C997-002B9137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60655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Sample Input/Output and Code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58611-CA9F-7ADA-08A4-9025402D96F5}"/>
              </a:ext>
            </a:extLst>
          </p:cNvPr>
          <p:cNvSpPr txBox="1"/>
          <p:nvPr/>
        </p:nvSpPr>
        <p:spPr>
          <a:xfrm>
            <a:off x="3058160" y="2109216"/>
            <a:ext cx="54356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Input:</a:t>
            </a:r>
            <a:br>
              <a:rPr lang="en-US" sz="1600" dirty="0"/>
            </a:br>
            <a:r>
              <a:rPr lang="en-US" sz="1600" dirty="0"/>
              <a:t>a = 48, b = 18</a:t>
            </a:r>
            <a:br>
              <a:rPr lang="en-US" sz="1600" dirty="0"/>
            </a:br>
            <a:r>
              <a:rPr lang="en-US" sz="1600" b="1" dirty="0"/>
              <a:t>Output:</a:t>
            </a:r>
            <a:br>
              <a:rPr lang="en-US" sz="1600" dirty="0"/>
            </a:br>
            <a:r>
              <a:rPr lang="en-US" sz="1600" dirty="0"/>
              <a:t>GCD = 6.</a:t>
            </a:r>
          </a:p>
          <a:p>
            <a:endParaRPr lang="en-US" sz="1600" dirty="0"/>
          </a:p>
          <a:p>
            <a:r>
              <a:rPr lang="en-US" sz="1600" b="1" dirty="0"/>
              <a:t>Algorithm: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a = 48, b = 18;</a:t>
            </a:r>
          </a:p>
          <a:p>
            <a:r>
              <a:rPr lang="en-US" dirty="0"/>
              <a:t>    int r;</a:t>
            </a:r>
          </a:p>
          <a:p>
            <a:r>
              <a:rPr lang="en-US" dirty="0"/>
              <a:t>    while (b != 0) {</a:t>
            </a:r>
          </a:p>
          <a:p>
            <a:r>
              <a:rPr lang="en-US" dirty="0"/>
              <a:t>        r = a % b;</a:t>
            </a:r>
          </a:p>
          <a:p>
            <a:r>
              <a:rPr lang="en-US" dirty="0"/>
              <a:t>        a = b;</a:t>
            </a:r>
          </a:p>
          <a:p>
            <a:r>
              <a:rPr lang="en-US" dirty="0"/>
              <a:t>        b = r;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("GCD is: %d\n", a);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3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375</Words>
  <Application>Microsoft Office PowerPoint</Application>
  <PresentationFormat>Widescreen</PresentationFormat>
  <Paragraphs>66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Calibri</vt:lpstr>
      <vt:lpstr>Noto Sans Symbols</vt:lpstr>
      <vt:lpstr>Times New Roman</vt:lpstr>
      <vt:lpstr>Flow</vt:lpstr>
      <vt:lpstr>GCD OF THE NUMBERS</vt:lpstr>
      <vt:lpstr>PowerPoint Presentation</vt:lpstr>
      <vt:lpstr>PowerPoint Presentation</vt:lpstr>
      <vt:lpstr>Decide on Appropriate Data Structure</vt:lpstr>
      <vt:lpstr>Input Size</vt:lpstr>
      <vt:lpstr>Efficiency Class</vt:lpstr>
      <vt:lpstr>Sample Input/Output and Code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CloudBurst Prediction System </dc:title>
  <dc:creator>kavinkumar M</dc:creator>
  <cp:lastModifiedBy>ep ravibharathi</cp:lastModifiedBy>
  <cp:revision>4</cp:revision>
  <dcterms:created xsi:type="dcterms:W3CDTF">2021-04-21T15:36:00Z</dcterms:created>
  <dcterms:modified xsi:type="dcterms:W3CDTF">2025-04-12T03:59:52Z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