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4.jpg" ContentType="image/jpeg"/>
  <Override PartName="/ppt/media/image5.jpg" ContentType="image/jpeg"/>
  <Override PartName="/ppt/media/image6.jpg" ContentType="image/jpeg"/>
  <Override PartName="/ppt/media/image7.jpg" ContentType="image/jpeg"/>
  <Override PartName="/ppt/media/image8.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518" r:id="rId3"/>
    <p:sldId id="522" r:id="rId4"/>
    <p:sldId id="519" r:id="rId5"/>
    <p:sldId id="537" r:id="rId6"/>
    <p:sldId id="526" r:id="rId7"/>
    <p:sldId id="524" r:id="rId8"/>
    <p:sldId id="525" r:id="rId9"/>
    <p:sldId id="523" r:id="rId10"/>
    <p:sldId id="505" r:id="rId11"/>
    <p:sldId id="498" r:id="rId12"/>
    <p:sldId id="499" r:id="rId13"/>
    <p:sldId id="502" r:id="rId14"/>
    <p:sldId id="507" r:id="rId15"/>
    <p:sldId id="506" r:id="rId16"/>
    <p:sldId id="532" r:id="rId17"/>
    <p:sldId id="53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7" d="100"/>
          <a:sy n="87" d="100"/>
        </p:scale>
        <p:origin x="48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55CF8-EFBF-5A0B-09C5-E948A493F5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247786B-E31B-E959-5B02-AC0A8E86EA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B29A85-3824-6A6B-ADF8-C2045292B2A4}"/>
              </a:ext>
            </a:extLst>
          </p:cNvPr>
          <p:cNvSpPr>
            <a:spLocks noGrp="1"/>
          </p:cNvSpPr>
          <p:nvPr>
            <p:ph type="dt" sz="half" idx="10"/>
          </p:nvPr>
        </p:nvSpPr>
        <p:spPr/>
        <p:txBody>
          <a:bodyPr/>
          <a:lstStyle/>
          <a:p>
            <a:fld id="{01169078-AD7F-4AB6-9CD6-A7EC84A02618}" type="datetimeFigureOut">
              <a:rPr lang="en-IN" smtClean="0"/>
              <a:t>21/04/24</a:t>
            </a:fld>
            <a:endParaRPr lang="en-IN"/>
          </a:p>
        </p:txBody>
      </p:sp>
      <p:sp>
        <p:nvSpPr>
          <p:cNvPr id="5" name="Footer Placeholder 4">
            <a:extLst>
              <a:ext uri="{FF2B5EF4-FFF2-40B4-BE49-F238E27FC236}">
                <a16:creationId xmlns:a16="http://schemas.microsoft.com/office/drawing/2014/main" id="{A4D839D8-37B8-52FE-F344-EEA3A1C22C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1CD1A5-7A7A-D090-7959-9B039A69EA90}"/>
              </a:ext>
            </a:extLst>
          </p:cNvPr>
          <p:cNvSpPr>
            <a:spLocks noGrp="1"/>
          </p:cNvSpPr>
          <p:nvPr>
            <p:ph type="sldNum" sz="quarter" idx="12"/>
          </p:nvPr>
        </p:nvSpPr>
        <p:spPr/>
        <p:txBody>
          <a:bodyPr/>
          <a:lstStyle/>
          <a:p>
            <a:fld id="{C42F298B-8791-44A3-9423-CF77B9CCE75F}" type="slidenum">
              <a:rPr lang="en-IN" smtClean="0"/>
              <a:t>‹#›</a:t>
            </a:fld>
            <a:endParaRPr lang="en-IN"/>
          </a:p>
        </p:txBody>
      </p:sp>
    </p:spTree>
    <p:extLst>
      <p:ext uri="{BB962C8B-B14F-4D97-AF65-F5344CB8AC3E}">
        <p14:creationId xmlns:p14="http://schemas.microsoft.com/office/powerpoint/2010/main" val="4155347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8FE80-D640-1C32-F610-216967B2EF0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A29A2F-B67A-7C08-FF0E-E037469EBE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1B503F-EDD0-7425-B5F2-1F83520654D1}"/>
              </a:ext>
            </a:extLst>
          </p:cNvPr>
          <p:cNvSpPr>
            <a:spLocks noGrp="1"/>
          </p:cNvSpPr>
          <p:nvPr>
            <p:ph type="dt" sz="half" idx="10"/>
          </p:nvPr>
        </p:nvSpPr>
        <p:spPr/>
        <p:txBody>
          <a:bodyPr/>
          <a:lstStyle/>
          <a:p>
            <a:fld id="{01169078-AD7F-4AB6-9CD6-A7EC84A02618}" type="datetimeFigureOut">
              <a:rPr lang="en-IN" smtClean="0"/>
              <a:t>21/04/24</a:t>
            </a:fld>
            <a:endParaRPr lang="en-IN"/>
          </a:p>
        </p:txBody>
      </p:sp>
      <p:sp>
        <p:nvSpPr>
          <p:cNvPr id="5" name="Footer Placeholder 4">
            <a:extLst>
              <a:ext uri="{FF2B5EF4-FFF2-40B4-BE49-F238E27FC236}">
                <a16:creationId xmlns:a16="http://schemas.microsoft.com/office/drawing/2014/main" id="{2A4BED42-53B5-62CA-E8D9-36045FD9B5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54A07A-0B7D-01AC-D393-F789FA956C8E}"/>
              </a:ext>
            </a:extLst>
          </p:cNvPr>
          <p:cNvSpPr>
            <a:spLocks noGrp="1"/>
          </p:cNvSpPr>
          <p:nvPr>
            <p:ph type="sldNum" sz="quarter" idx="12"/>
          </p:nvPr>
        </p:nvSpPr>
        <p:spPr/>
        <p:txBody>
          <a:bodyPr/>
          <a:lstStyle/>
          <a:p>
            <a:fld id="{C42F298B-8791-44A3-9423-CF77B9CCE75F}" type="slidenum">
              <a:rPr lang="en-IN" smtClean="0"/>
              <a:t>‹#›</a:t>
            </a:fld>
            <a:endParaRPr lang="en-IN"/>
          </a:p>
        </p:txBody>
      </p:sp>
    </p:spTree>
    <p:extLst>
      <p:ext uri="{BB962C8B-B14F-4D97-AF65-F5344CB8AC3E}">
        <p14:creationId xmlns:p14="http://schemas.microsoft.com/office/powerpoint/2010/main" val="2667789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377C5E-A773-58B8-54DD-3623920CFA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1B9DFB-136A-EBC5-7CCA-65EBE289E0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2CF92D-5A7B-26CE-CEF0-A91F3EF4DA3A}"/>
              </a:ext>
            </a:extLst>
          </p:cNvPr>
          <p:cNvSpPr>
            <a:spLocks noGrp="1"/>
          </p:cNvSpPr>
          <p:nvPr>
            <p:ph type="dt" sz="half" idx="10"/>
          </p:nvPr>
        </p:nvSpPr>
        <p:spPr/>
        <p:txBody>
          <a:bodyPr/>
          <a:lstStyle/>
          <a:p>
            <a:fld id="{01169078-AD7F-4AB6-9CD6-A7EC84A02618}" type="datetimeFigureOut">
              <a:rPr lang="en-IN" smtClean="0"/>
              <a:t>21/04/24</a:t>
            </a:fld>
            <a:endParaRPr lang="en-IN"/>
          </a:p>
        </p:txBody>
      </p:sp>
      <p:sp>
        <p:nvSpPr>
          <p:cNvPr id="5" name="Footer Placeholder 4">
            <a:extLst>
              <a:ext uri="{FF2B5EF4-FFF2-40B4-BE49-F238E27FC236}">
                <a16:creationId xmlns:a16="http://schemas.microsoft.com/office/drawing/2014/main" id="{56BD0F46-C484-FB30-0732-9FC4646C55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C2FF05-2418-3D84-639C-B8BDADC2FDC6}"/>
              </a:ext>
            </a:extLst>
          </p:cNvPr>
          <p:cNvSpPr>
            <a:spLocks noGrp="1"/>
          </p:cNvSpPr>
          <p:nvPr>
            <p:ph type="sldNum" sz="quarter" idx="12"/>
          </p:nvPr>
        </p:nvSpPr>
        <p:spPr/>
        <p:txBody>
          <a:bodyPr/>
          <a:lstStyle/>
          <a:p>
            <a:fld id="{C42F298B-8791-44A3-9423-CF77B9CCE75F}" type="slidenum">
              <a:rPr lang="en-IN" smtClean="0"/>
              <a:t>‹#›</a:t>
            </a:fld>
            <a:endParaRPr lang="en-IN"/>
          </a:p>
        </p:txBody>
      </p:sp>
    </p:spTree>
    <p:extLst>
      <p:ext uri="{BB962C8B-B14F-4D97-AF65-F5344CB8AC3E}">
        <p14:creationId xmlns:p14="http://schemas.microsoft.com/office/powerpoint/2010/main" val="2344016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816C6-10CA-A022-53FA-B9B3741A46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B3F93C-0D1E-1E53-4719-091039B829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BCD2FE-EF52-B5F3-11DE-4EE5C9A46AF1}"/>
              </a:ext>
            </a:extLst>
          </p:cNvPr>
          <p:cNvSpPr>
            <a:spLocks noGrp="1"/>
          </p:cNvSpPr>
          <p:nvPr>
            <p:ph type="dt" sz="half" idx="10"/>
          </p:nvPr>
        </p:nvSpPr>
        <p:spPr/>
        <p:txBody>
          <a:bodyPr/>
          <a:lstStyle/>
          <a:p>
            <a:fld id="{01169078-AD7F-4AB6-9CD6-A7EC84A02618}" type="datetimeFigureOut">
              <a:rPr lang="en-IN" smtClean="0"/>
              <a:t>21/04/24</a:t>
            </a:fld>
            <a:endParaRPr lang="en-IN"/>
          </a:p>
        </p:txBody>
      </p:sp>
      <p:sp>
        <p:nvSpPr>
          <p:cNvPr id="5" name="Footer Placeholder 4">
            <a:extLst>
              <a:ext uri="{FF2B5EF4-FFF2-40B4-BE49-F238E27FC236}">
                <a16:creationId xmlns:a16="http://schemas.microsoft.com/office/drawing/2014/main" id="{4769F159-16B3-C77C-62D9-3EB49B5AEF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1BE009-9754-69A8-5BF1-4C1FE16D99F2}"/>
              </a:ext>
            </a:extLst>
          </p:cNvPr>
          <p:cNvSpPr>
            <a:spLocks noGrp="1"/>
          </p:cNvSpPr>
          <p:nvPr>
            <p:ph type="sldNum" sz="quarter" idx="12"/>
          </p:nvPr>
        </p:nvSpPr>
        <p:spPr/>
        <p:txBody>
          <a:bodyPr/>
          <a:lstStyle/>
          <a:p>
            <a:fld id="{C42F298B-8791-44A3-9423-CF77B9CCE75F}" type="slidenum">
              <a:rPr lang="en-IN" smtClean="0"/>
              <a:t>‹#›</a:t>
            </a:fld>
            <a:endParaRPr lang="en-IN"/>
          </a:p>
        </p:txBody>
      </p:sp>
    </p:spTree>
    <p:extLst>
      <p:ext uri="{BB962C8B-B14F-4D97-AF65-F5344CB8AC3E}">
        <p14:creationId xmlns:p14="http://schemas.microsoft.com/office/powerpoint/2010/main" val="441071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F3E2B-743C-72DB-6DE5-15734A9255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8838E8-EF4D-A4DA-E042-42CB106537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19FB7F-24DC-C65F-A40C-97D263C8693A}"/>
              </a:ext>
            </a:extLst>
          </p:cNvPr>
          <p:cNvSpPr>
            <a:spLocks noGrp="1"/>
          </p:cNvSpPr>
          <p:nvPr>
            <p:ph type="dt" sz="half" idx="10"/>
          </p:nvPr>
        </p:nvSpPr>
        <p:spPr/>
        <p:txBody>
          <a:bodyPr/>
          <a:lstStyle/>
          <a:p>
            <a:fld id="{01169078-AD7F-4AB6-9CD6-A7EC84A02618}" type="datetimeFigureOut">
              <a:rPr lang="en-IN" smtClean="0"/>
              <a:t>21/04/24</a:t>
            </a:fld>
            <a:endParaRPr lang="en-IN"/>
          </a:p>
        </p:txBody>
      </p:sp>
      <p:sp>
        <p:nvSpPr>
          <p:cNvPr id="5" name="Footer Placeholder 4">
            <a:extLst>
              <a:ext uri="{FF2B5EF4-FFF2-40B4-BE49-F238E27FC236}">
                <a16:creationId xmlns:a16="http://schemas.microsoft.com/office/drawing/2014/main" id="{1A5E2551-7064-3255-C4D8-3C995101DC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5E1AFA-9CFC-6EC8-DFBF-4B1BC04B601B}"/>
              </a:ext>
            </a:extLst>
          </p:cNvPr>
          <p:cNvSpPr>
            <a:spLocks noGrp="1"/>
          </p:cNvSpPr>
          <p:nvPr>
            <p:ph type="sldNum" sz="quarter" idx="12"/>
          </p:nvPr>
        </p:nvSpPr>
        <p:spPr/>
        <p:txBody>
          <a:bodyPr/>
          <a:lstStyle/>
          <a:p>
            <a:fld id="{C42F298B-8791-44A3-9423-CF77B9CCE75F}" type="slidenum">
              <a:rPr lang="en-IN" smtClean="0"/>
              <a:t>‹#›</a:t>
            </a:fld>
            <a:endParaRPr lang="en-IN"/>
          </a:p>
        </p:txBody>
      </p:sp>
    </p:spTree>
    <p:extLst>
      <p:ext uri="{BB962C8B-B14F-4D97-AF65-F5344CB8AC3E}">
        <p14:creationId xmlns:p14="http://schemas.microsoft.com/office/powerpoint/2010/main" val="3823850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BAF86-90D9-FE95-C09D-2E0C176449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D3B5CD-47F2-010C-E535-1E7E43EE66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D992AB0-4371-FB9E-01E1-4DC9484844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C201EAD-3068-2704-B3F1-9A076B97F9EF}"/>
              </a:ext>
            </a:extLst>
          </p:cNvPr>
          <p:cNvSpPr>
            <a:spLocks noGrp="1"/>
          </p:cNvSpPr>
          <p:nvPr>
            <p:ph type="dt" sz="half" idx="10"/>
          </p:nvPr>
        </p:nvSpPr>
        <p:spPr/>
        <p:txBody>
          <a:bodyPr/>
          <a:lstStyle/>
          <a:p>
            <a:fld id="{01169078-AD7F-4AB6-9CD6-A7EC84A02618}" type="datetimeFigureOut">
              <a:rPr lang="en-IN" smtClean="0"/>
              <a:t>21/04/24</a:t>
            </a:fld>
            <a:endParaRPr lang="en-IN"/>
          </a:p>
        </p:txBody>
      </p:sp>
      <p:sp>
        <p:nvSpPr>
          <p:cNvPr id="6" name="Footer Placeholder 5">
            <a:extLst>
              <a:ext uri="{FF2B5EF4-FFF2-40B4-BE49-F238E27FC236}">
                <a16:creationId xmlns:a16="http://schemas.microsoft.com/office/drawing/2014/main" id="{0E877533-0893-7F7D-1A06-2A36C14413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9AAA97-0ACF-E66C-6C4E-BD55DA839016}"/>
              </a:ext>
            </a:extLst>
          </p:cNvPr>
          <p:cNvSpPr>
            <a:spLocks noGrp="1"/>
          </p:cNvSpPr>
          <p:nvPr>
            <p:ph type="sldNum" sz="quarter" idx="12"/>
          </p:nvPr>
        </p:nvSpPr>
        <p:spPr/>
        <p:txBody>
          <a:bodyPr/>
          <a:lstStyle/>
          <a:p>
            <a:fld id="{C42F298B-8791-44A3-9423-CF77B9CCE75F}" type="slidenum">
              <a:rPr lang="en-IN" smtClean="0"/>
              <a:t>‹#›</a:t>
            </a:fld>
            <a:endParaRPr lang="en-IN"/>
          </a:p>
        </p:txBody>
      </p:sp>
    </p:spTree>
    <p:extLst>
      <p:ext uri="{BB962C8B-B14F-4D97-AF65-F5344CB8AC3E}">
        <p14:creationId xmlns:p14="http://schemas.microsoft.com/office/powerpoint/2010/main" val="1243151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E0DED-C170-4FED-E23B-737C401EC08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5E6C21-0336-5D60-5E09-B29759EEEF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C1E7F0-489B-BACF-459B-EB4C280E5B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7053F9D-EF31-0FF1-B0FC-CC226BFCD9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A137F2-885F-E655-35FE-9F04710B64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50DDDC8-913F-5311-77C0-F1E25CF5E8D7}"/>
              </a:ext>
            </a:extLst>
          </p:cNvPr>
          <p:cNvSpPr>
            <a:spLocks noGrp="1"/>
          </p:cNvSpPr>
          <p:nvPr>
            <p:ph type="dt" sz="half" idx="10"/>
          </p:nvPr>
        </p:nvSpPr>
        <p:spPr/>
        <p:txBody>
          <a:bodyPr/>
          <a:lstStyle/>
          <a:p>
            <a:fld id="{01169078-AD7F-4AB6-9CD6-A7EC84A02618}" type="datetimeFigureOut">
              <a:rPr lang="en-IN" smtClean="0"/>
              <a:t>21/04/24</a:t>
            </a:fld>
            <a:endParaRPr lang="en-IN"/>
          </a:p>
        </p:txBody>
      </p:sp>
      <p:sp>
        <p:nvSpPr>
          <p:cNvPr id="8" name="Footer Placeholder 7">
            <a:extLst>
              <a:ext uri="{FF2B5EF4-FFF2-40B4-BE49-F238E27FC236}">
                <a16:creationId xmlns:a16="http://schemas.microsoft.com/office/drawing/2014/main" id="{CD388865-822E-E970-556C-9CCEF7D137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E32D888-3CC6-C8E1-9CD5-2A673433ECF8}"/>
              </a:ext>
            </a:extLst>
          </p:cNvPr>
          <p:cNvSpPr>
            <a:spLocks noGrp="1"/>
          </p:cNvSpPr>
          <p:nvPr>
            <p:ph type="sldNum" sz="quarter" idx="12"/>
          </p:nvPr>
        </p:nvSpPr>
        <p:spPr/>
        <p:txBody>
          <a:bodyPr/>
          <a:lstStyle/>
          <a:p>
            <a:fld id="{C42F298B-8791-44A3-9423-CF77B9CCE75F}" type="slidenum">
              <a:rPr lang="en-IN" smtClean="0"/>
              <a:t>‹#›</a:t>
            </a:fld>
            <a:endParaRPr lang="en-IN"/>
          </a:p>
        </p:txBody>
      </p:sp>
    </p:spTree>
    <p:extLst>
      <p:ext uri="{BB962C8B-B14F-4D97-AF65-F5344CB8AC3E}">
        <p14:creationId xmlns:p14="http://schemas.microsoft.com/office/powerpoint/2010/main" val="2380918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4A6BF-2380-FB32-67B4-AAC6CA79DAF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BB90D25-AF73-538A-8B0F-ADCB89CCA94E}"/>
              </a:ext>
            </a:extLst>
          </p:cNvPr>
          <p:cNvSpPr>
            <a:spLocks noGrp="1"/>
          </p:cNvSpPr>
          <p:nvPr>
            <p:ph type="dt" sz="half" idx="10"/>
          </p:nvPr>
        </p:nvSpPr>
        <p:spPr/>
        <p:txBody>
          <a:bodyPr/>
          <a:lstStyle/>
          <a:p>
            <a:fld id="{01169078-AD7F-4AB6-9CD6-A7EC84A02618}" type="datetimeFigureOut">
              <a:rPr lang="en-IN" smtClean="0"/>
              <a:t>21/04/24</a:t>
            </a:fld>
            <a:endParaRPr lang="en-IN"/>
          </a:p>
        </p:txBody>
      </p:sp>
      <p:sp>
        <p:nvSpPr>
          <p:cNvPr id="4" name="Footer Placeholder 3">
            <a:extLst>
              <a:ext uri="{FF2B5EF4-FFF2-40B4-BE49-F238E27FC236}">
                <a16:creationId xmlns:a16="http://schemas.microsoft.com/office/drawing/2014/main" id="{E650CBAB-3C75-C14B-D917-525C1D9E5BA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24B15AE-5515-1505-A436-EA509BDE7FBC}"/>
              </a:ext>
            </a:extLst>
          </p:cNvPr>
          <p:cNvSpPr>
            <a:spLocks noGrp="1"/>
          </p:cNvSpPr>
          <p:nvPr>
            <p:ph type="sldNum" sz="quarter" idx="12"/>
          </p:nvPr>
        </p:nvSpPr>
        <p:spPr/>
        <p:txBody>
          <a:bodyPr/>
          <a:lstStyle/>
          <a:p>
            <a:fld id="{C42F298B-8791-44A3-9423-CF77B9CCE75F}" type="slidenum">
              <a:rPr lang="en-IN" smtClean="0"/>
              <a:t>‹#›</a:t>
            </a:fld>
            <a:endParaRPr lang="en-IN"/>
          </a:p>
        </p:txBody>
      </p:sp>
    </p:spTree>
    <p:extLst>
      <p:ext uri="{BB962C8B-B14F-4D97-AF65-F5344CB8AC3E}">
        <p14:creationId xmlns:p14="http://schemas.microsoft.com/office/powerpoint/2010/main" val="567718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027E0E-A981-2E1A-8AF8-3756CD382608}"/>
              </a:ext>
            </a:extLst>
          </p:cNvPr>
          <p:cNvSpPr>
            <a:spLocks noGrp="1"/>
          </p:cNvSpPr>
          <p:nvPr>
            <p:ph type="dt" sz="half" idx="10"/>
          </p:nvPr>
        </p:nvSpPr>
        <p:spPr/>
        <p:txBody>
          <a:bodyPr/>
          <a:lstStyle/>
          <a:p>
            <a:fld id="{01169078-AD7F-4AB6-9CD6-A7EC84A02618}" type="datetimeFigureOut">
              <a:rPr lang="en-IN" smtClean="0"/>
              <a:t>21/04/24</a:t>
            </a:fld>
            <a:endParaRPr lang="en-IN"/>
          </a:p>
        </p:txBody>
      </p:sp>
      <p:sp>
        <p:nvSpPr>
          <p:cNvPr id="3" name="Footer Placeholder 2">
            <a:extLst>
              <a:ext uri="{FF2B5EF4-FFF2-40B4-BE49-F238E27FC236}">
                <a16:creationId xmlns:a16="http://schemas.microsoft.com/office/drawing/2014/main" id="{1AF72597-CC60-5ABD-3135-651CAD770E3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21908C2-114A-53F3-BCB9-D02A5F320110}"/>
              </a:ext>
            </a:extLst>
          </p:cNvPr>
          <p:cNvSpPr>
            <a:spLocks noGrp="1"/>
          </p:cNvSpPr>
          <p:nvPr>
            <p:ph type="sldNum" sz="quarter" idx="12"/>
          </p:nvPr>
        </p:nvSpPr>
        <p:spPr/>
        <p:txBody>
          <a:bodyPr/>
          <a:lstStyle/>
          <a:p>
            <a:fld id="{C42F298B-8791-44A3-9423-CF77B9CCE75F}" type="slidenum">
              <a:rPr lang="en-IN" smtClean="0"/>
              <a:t>‹#›</a:t>
            </a:fld>
            <a:endParaRPr lang="en-IN"/>
          </a:p>
        </p:txBody>
      </p:sp>
    </p:spTree>
    <p:extLst>
      <p:ext uri="{BB962C8B-B14F-4D97-AF65-F5344CB8AC3E}">
        <p14:creationId xmlns:p14="http://schemas.microsoft.com/office/powerpoint/2010/main" val="308751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42F8-1B3A-9001-D352-D15A472D45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80475A-C64F-FCFD-8F2B-C5915AF20B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080B128-A040-6609-92A9-E1DF7B5EF3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D3AEA5-B1E0-49D0-6864-AE89CADC58B4}"/>
              </a:ext>
            </a:extLst>
          </p:cNvPr>
          <p:cNvSpPr>
            <a:spLocks noGrp="1"/>
          </p:cNvSpPr>
          <p:nvPr>
            <p:ph type="dt" sz="half" idx="10"/>
          </p:nvPr>
        </p:nvSpPr>
        <p:spPr/>
        <p:txBody>
          <a:bodyPr/>
          <a:lstStyle/>
          <a:p>
            <a:fld id="{01169078-AD7F-4AB6-9CD6-A7EC84A02618}" type="datetimeFigureOut">
              <a:rPr lang="en-IN" smtClean="0"/>
              <a:t>21/04/24</a:t>
            </a:fld>
            <a:endParaRPr lang="en-IN"/>
          </a:p>
        </p:txBody>
      </p:sp>
      <p:sp>
        <p:nvSpPr>
          <p:cNvPr id="6" name="Footer Placeholder 5">
            <a:extLst>
              <a:ext uri="{FF2B5EF4-FFF2-40B4-BE49-F238E27FC236}">
                <a16:creationId xmlns:a16="http://schemas.microsoft.com/office/drawing/2014/main" id="{1A5DFD2D-837B-D70D-5BE9-A59BF0947C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EABE06-1651-4404-BE35-8A6E69FA864F}"/>
              </a:ext>
            </a:extLst>
          </p:cNvPr>
          <p:cNvSpPr>
            <a:spLocks noGrp="1"/>
          </p:cNvSpPr>
          <p:nvPr>
            <p:ph type="sldNum" sz="quarter" idx="12"/>
          </p:nvPr>
        </p:nvSpPr>
        <p:spPr/>
        <p:txBody>
          <a:bodyPr/>
          <a:lstStyle/>
          <a:p>
            <a:fld id="{C42F298B-8791-44A3-9423-CF77B9CCE75F}" type="slidenum">
              <a:rPr lang="en-IN" smtClean="0"/>
              <a:t>‹#›</a:t>
            </a:fld>
            <a:endParaRPr lang="en-IN"/>
          </a:p>
        </p:txBody>
      </p:sp>
    </p:spTree>
    <p:extLst>
      <p:ext uri="{BB962C8B-B14F-4D97-AF65-F5344CB8AC3E}">
        <p14:creationId xmlns:p14="http://schemas.microsoft.com/office/powerpoint/2010/main" val="4013207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D5903-EB0B-3089-1EB9-2F8C3AE4D1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E91597D-E043-9BF7-D6BE-4CED0D8195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5B6723E-296F-7E7C-44E1-6DC1BACE63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8229BC-1FA5-A36C-DBFB-141196BC4329}"/>
              </a:ext>
            </a:extLst>
          </p:cNvPr>
          <p:cNvSpPr>
            <a:spLocks noGrp="1"/>
          </p:cNvSpPr>
          <p:nvPr>
            <p:ph type="dt" sz="half" idx="10"/>
          </p:nvPr>
        </p:nvSpPr>
        <p:spPr/>
        <p:txBody>
          <a:bodyPr/>
          <a:lstStyle/>
          <a:p>
            <a:fld id="{01169078-AD7F-4AB6-9CD6-A7EC84A02618}" type="datetimeFigureOut">
              <a:rPr lang="en-IN" smtClean="0"/>
              <a:t>21/04/24</a:t>
            </a:fld>
            <a:endParaRPr lang="en-IN"/>
          </a:p>
        </p:txBody>
      </p:sp>
      <p:sp>
        <p:nvSpPr>
          <p:cNvPr id="6" name="Footer Placeholder 5">
            <a:extLst>
              <a:ext uri="{FF2B5EF4-FFF2-40B4-BE49-F238E27FC236}">
                <a16:creationId xmlns:a16="http://schemas.microsoft.com/office/drawing/2014/main" id="{3E9B471D-D356-085D-2219-5649A98BFD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274198-A336-BCFA-72CE-1EE5660C8560}"/>
              </a:ext>
            </a:extLst>
          </p:cNvPr>
          <p:cNvSpPr>
            <a:spLocks noGrp="1"/>
          </p:cNvSpPr>
          <p:nvPr>
            <p:ph type="sldNum" sz="quarter" idx="12"/>
          </p:nvPr>
        </p:nvSpPr>
        <p:spPr/>
        <p:txBody>
          <a:bodyPr/>
          <a:lstStyle/>
          <a:p>
            <a:fld id="{C42F298B-8791-44A3-9423-CF77B9CCE75F}" type="slidenum">
              <a:rPr lang="en-IN" smtClean="0"/>
              <a:t>‹#›</a:t>
            </a:fld>
            <a:endParaRPr lang="en-IN"/>
          </a:p>
        </p:txBody>
      </p:sp>
    </p:spTree>
    <p:extLst>
      <p:ext uri="{BB962C8B-B14F-4D97-AF65-F5344CB8AC3E}">
        <p14:creationId xmlns:p14="http://schemas.microsoft.com/office/powerpoint/2010/main" val="991205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08F475-67D1-D770-8996-794BDCC4B5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E6FFA4-3C80-5704-1B22-1874D6457F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A02765-212D-7D9C-F4B1-44E551CF4A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169078-AD7F-4AB6-9CD6-A7EC84A02618}" type="datetimeFigureOut">
              <a:rPr lang="en-IN" smtClean="0"/>
              <a:t>21/04/24</a:t>
            </a:fld>
            <a:endParaRPr lang="en-IN"/>
          </a:p>
        </p:txBody>
      </p:sp>
      <p:sp>
        <p:nvSpPr>
          <p:cNvPr id="5" name="Footer Placeholder 4">
            <a:extLst>
              <a:ext uri="{FF2B5EF4-FFF2-40B4-BE49-F238E27FC236}">
                <a16:creationId xmlns:a16="http://schemas.microsoft.com/office/drawing/2014/main" id="{580DADA1-9456-5030-85E8-1B77ABC891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B90D8FB-0093-F49A-BFDA-7550B20B40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F298B-8791-44A3-9423-CF77B9CCE75F}" type="slidenum">
              <a:rPr lang="en-IN" smtClean="0"/>
              <a:t>‹#›</a:t>
            </a:fld>
            <a:endParaRPr lang="en-IN"/>
          </a:p>
        </p:txBody>
      </p:sp>
    </p:spTree>
    <p:extLst>
      <p:ext uri="{BB962C8B-B14F-4D97-AF65-F5344CB8AC3E}">
        <p14:creationId xmlns:p14="http://schemas.microsoft.com/office/powerpoint/2010/main" val="2749007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53311" y="155251"/>
            <a:ext cx="10704577" cy="1272849"/>
          </a:xfrm>
          <a:prstGeom prst="rect">
            <a:avLst/>
          </a:prstGeom>
        </p:spPr>
        <p:txBody>
          <a:bodyPr vert="horz" wrap="square" lIns="0" tIns="12065" rIns="0" bIns="0" rtlCol="0">
            <a:spAutoFit/>
          </a:bodyPr>
          <a:lstStyle/>
          <a:p>
            <a:pPr algn="ctr">
              <a:lnSpc>
                <a:spcPts val="2510"/>
              </a:lnSpc>
              <a:spcBef>
                <a:spcPts val="95"/>
              </a:spcBef>
            </a:pPr>
            <a:r>
              <a:rPr sz="2000" b="1" spc="80" dirty="0">
                <a:latin typeface="Times New Roman" panose="02020603050405020304" pitchFamily="18" charset="0"/>
                <a:cs typeface="Times New Roman" panose="02020603050405020304" pitchFamily="18" charset="0"/>
              </a:rPr>
              <a:t>GOKARAJU</a:t>
            </a:r>
            <a:r>
              <a:rPr sz="2000" b="1" spc="-35" dirty="0">
                <a:latin typeface="Times New Roman" panose="02020603050405020304" pitchFamily="18" charset="0"/>
                <a:cs typeface="Times New Roman" panose="02020603050405020304" pitchFamily="18" charset="0"/>
              </a:rPr>
              <a:t> </a:t>
            </a:r>
            <a:r>
              <a:rPr sz="2000" b="1" spc="60" dirty="0">
                <a:latin typeface="Times New Roman" panose="02020603050405020304" pitchFamily="18" charset="0"/>
                <a:cs typeface="Times New Roman" panose="02020603050405020304" pitchFamily="18" charset="0"/>
              </a:rPr>
              <a:t>RANGARAJU</a:t>
            </a:r>
            <a:r>
              <a:rPr sz="2000" b="1" spc="-30" dirty="0">
                <a:latin typeface="Times New Roman" panose="02020603050405020304" pitchFamily="18" charset="0"/>
                <a:cs typeface="Times New Roman" panose="02020603050405020304" pitchFamily="18" charset="0"/>
              </a:rPr>
              <a:t> </a:t>
            </a:r>
            <a:r>
              <a:rPr sz="2000" b="1" spc="40" dirty="0">
                <a:latin typeface="Times New Roman" panose="02020603050405020304" pitchFamily="18" charset="0"/>
                <a:cs typeface="Times New Roman" panose="02020603050405020304" pitchFamily="18" charset="0"/>
              </a:rPr>
              <a:t>INSTITUTE</a:t>
            </a:r>
            <a:r>
              <a:rPr sz="2000" b="1" spc="-25"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OF</a:t>
            </a:r>
            <a:r>
              <a:rPr sz="2000" b="1" spc="-55" dirty="0">
                <a:latin typeface="Times New Roman" panose="02020603050405020304" pitchFamily="18" charset="0"/>
                <a:cs typeface="Times New Roman" panose="02020603050405020304" pitchFamily="18" charset="0"/>
              </a:rPr>
              <a:t> </a:t>
            </a:r>
            <a:r>
              <a:rPr sz="2000" b="1" spc="35" dirty="0">
                <a:latin typeface="Times New Roman" panose="02020603050405020304" pitchFamily="18" charset="0"/>
                <a:cs typeface="Times New Roman" panose="02020603050405020304" pitchFamily="18" charset="0"/>
              </a:rPr>
              <a:t>ENGINEERING</a:t>
            </a:r>
            <a:r>
              <a:rPr sz="2000" b="1" spc="-30" dirty="0">
                <a:latin typeface="Times New Roman" panose="02020603050405020304" pitchFamily="18" charset="0"/>
                <a:cs typeface="Times New Roman" panose="02020603050405020304" pitchFamily="18" charset="0"/>
              </a:rPr>
              <a:t> </a:t>
            </a:r>
            <a:r>
              <a:rPr sz="2000" b="1" spc="70" dirty="0">
                <a:latin typeface="Times New Roman" panose="02020603050405020304" pitchFamily="18" charset="0"/>
                <a:cs typeface="Times New Roman" panose="02020603050405020304" pitchFamily="18" charset="0"/>
              </a:rPr>
              <a:t>AND</a:t>
            </a:r>
            <a:r>
              <a:rPr sz="2000" b="1" spc="-45" dirty="0">
                <a:latin typeface="Times New Roman" panose="02020603050405020304" pitchFamily="18" charset="0"/>
                <a:cs typeface="Times New Roman" panose="02020603050405020304" pitchFamily="18" charset="0"/>
              </a:rPr>
              <a:t> </a:t>
            </a:r>
            <a:r>
              <a:rPr sz="2000" b="1" spc="15" dirty="0">
                <a:latin typeface="Times New Roman" panose="02020603050405020304" pitchFamily="18" charset="0"/>
                <a:cs typeface="Times New Roman" panose="02020603050405020304" pitchFamily="18" charset="0"/>
              </a:rPr>
              <a:t>TECHNOLOGY</a:t>
            </a:r>
            <a:endParaRPr sz="2000" b="1" dirty="0">
              <a:latin typeface="Times New Roman" panose="02020603050405020304" pitchFamily="18" charset="0"/>
              <a:cs typeface="Times New Roman" panose="02020603050405020304" pitchFamily="18" charset="0"/>
            </a:endParaRPr>
          </a:p>
          <a:p>
            <a:pPr marL="1270" algn="ctr">
              <a:lnSpc>
                <a:spcPts val="2510"/>
              </a:lnSpc>
            </a:pPr>
            <a:r>
              <a:rPr sz="2000" b="1" spc="114" dirty="0">
                <a:latin typeface="Times New Roman" panose="02020603050405020304" pitchFamily="18" charset="0"/>
                <a:cs typeface="Times New Roman" panose="02020603050405020304" pitchFamily="18" charset="0"/>
              </a:rPr>
              <a:t>Department</a:t>
            </a:r>
            <a:r>
              <a:rPr sz="2000" b="1" spc="-35" dirty="0">
                <a:latin typeface="Times New Roman" panose="02020603050405020304" pitchFamily="18" charset="0"/>
                <a:cs typeface="Times New Roman" panose="02020603050405020304" pitchFamily="18" charset="0"/>
              </a:rPr>
              <a:t> </a:t>
            </a:r>
            <a:r>
              <a:rPr sz="2000" b="1" spc="110" dirty="0">
                <a:latin typeface="Times New Roman" panose="02020603050405020304" pitchFamily="18" charset="0"/>
                <a:cs typeface="Times New Roman" panose="02020603050405020304" pitchFamily="18" charset="0"/>
              </a:rPr>
              <a:t>of</a:t>
            </a:r>
            <a:r>
              <a:rPr sz="2000" b="1" spc="195" dirty="0">
                <a:latin typeface="Times New Roman" panose="02020603050405020304" pitchFamily="18" charset="0"/>
                <a:cs typeface="Times New Roman" panose="02020603050405020304" pitchFamily="18" charset="0"/>
              </a:rPr>
              <a:t> </a:t>
            </a:r>
            <a:r>
              <a:rPr sz="2000" b="1" spc="120" dirty="0">
                <a:latin typeface="Times New Roman" panose="02020603050405020304" pitchFamily="18" charset="0"/>
                <a:cs typeface="Times New Roman" panose="02020603050405020304" pitchFamily="18" charset="0"/>
              </a:rPr>
              <a:t>Computer</a:t>
            </a:r>
            <a:r>
              <a:rPr sz="2000" b="1" spc="-45" dirty="0">
                <a:latin typeface="Times New Roman" panose="02020603050405020304" pitchFamily="18" charset="0"/>
                <a:cs typeface="Times New Roman" panose="02020603050405020304" pitchFamily="18" charset="0"/>
              </a:rPr>
              <a:t> </a:t>
            </a:r>
            <a:r>
              <a:rPr sz="2000" b="1" spc="110" dirty="0">
                <a:latin typeface="Times New Roman" panose="02020603050405020304" pitchFamily="18" charset="0"/>
                <a:cs typeface="Times New Roman" panose="02020603050405020304" pitchFamily="18" charset="0"/>
              </a:rPr>
              <a:t>Science</a:t>
            </a:r>
            <a:r>
              <a:rPr sz="2000" b="1" spc="-40" dirty="0">
                <a:latin typeface="Times New Roman" panose="02020603050405020304" pitchFamily="18" charset="0"/>
                <a:cs typeface="Times New Roman" panose="02020603050405020304" pitchFamily="18" charset="0"/>
              </a:rPr>
              <a:t> </a:t>
            </a:r>
            <a:r>
              <a:rPr sz="2000" b="1" spc="105" dirty="0">
                <a:latin typeface="Times New Roman" panose="02020603050405020304" pitchFamily="18" charset="0"/>
                <a:cs typeface="Times New Roman" panose="02020603050405020304" pitchFamily="18" charset="0"/>
              </a:rPr>
              <a:t>and</a:t>
            </a:r>
            <a:r>
              <a:rPr sz="2000" b="1" spc="-55" dirty="0">
                <a:latin typeface="Times New Roman" panose="02020603050405020304" pitchFamily="18" charset="0"/>
                <a:cs typeface="Times New Roman" panose="02020603050405020304" pitchFamily="18" charset="0"/>
              </a:rPr>
              <a:t> </a:t>
            </a:r>
            <a:r>
              <a:rPr sz="2000" b="1" spc="105" dirty="0">
                <a:latin typeface="Times New Roman" panose="02020603050405020304" pitchFamily="18" charset="0"/>
                <a:cs typeface="Times New Roman" panose="02020603050405020304" pitchFamily="18" charset="0"/>
              </a:rPr>
              <a:t>Engineering</a:t>
            </a:r>
            <a:endParaRPr lang="en-IN" sz="2000" b="1" spc="105" dirty="0">
              <a:latin typeface="Times New Roman" panose="02020603050405020304" pitchFamily="18" charset="0"/>
              <a:cs typeface="Times New Roman" panose="02020603050405020304" pitchFamily="18" charset="0"/>
            </a:endParaRPr>
          </a:p>
          <a:p>
            <a:pPr marL="1270" algn="ctr">
              <a:lnSpc>
                <a:spcPts val="2510"/>
              </a:lnSpc>
            </a:pPr>
            <a:r>
              <a:rPr lang="en-IN" sz="2000" b="1" dirty="0">
                <a:latin typeface="Times New Roman" panose="02020603050405020304" pitchFamily="18" charset="0"/>
                <a:cs typeface="Times New Roman" panose="02020603050405020304" pitchFamily="18" charset="0"/>
              </a:rPr>
              <a:t>Major Project Phase-2 Review-2</a:t>
            </a:r>
          </a:p>
          <a:p>
            <a:pPr marL="1270" algn="ctr">
              <a:lnSpc>
                <a:spcPts val="2510"/>
              </a:lnSpc>
            </a:pPr>
            <a:endParaRPr sz="2000" b="1" dirty="0">
              <a:latin typeface="Arial MT"/>
              <a:cs typeface="Arial MT"/>
            </a:endParaRPr>
          </a:p>
        </p:txBody>
      </p:sp>
      <p:sp>
        <p:nvSpPr>
          <p:cNvPr id="4" name="object 4"/>
          <p:cNvSpPr txBox="1"/>
          <p:nvPr/>
        </p:nvSpPr>
        <p:spPr>
          <a:xfrm>
            <a:off x="1628648" y="1520460"/>
            <a:ext cx="9484360" cy="1749838"/>
          </a:xfrm>
          <a:prstGeom prst="rect">
            <a:avLst/>
          </a:prstGeom>
        </p:spPr>
        <p:txBody>
          <a:bodyPr vert="horz" wrap="square" lIns="0" tIns="92075" rIns="0" bIns="0" rtlCol="0">
            <a:spAutoFit/>
          </a:bodyPr>
          <a:lstStyle/>
          <a:p>
            <a:pPr algn="ctr">
              <a:lnSpc>
                <a:spcPct val="100000"/>
              </a:lnSpc>
              <a:spcBef>
                <a:spcPts val="725"/>
              </a:spcBef>
            </a:pPr>
            <a:r>
              <a:rPr lang="en-IN" sz="4000" spc="-285" dirty="0">
                <a:cs typeface="Times New Roman"/>
              </a:rPr>
              <a:t>HASH TAG PREDICTION FOR SOCIAL MEDIA</a:t>
            </a:r>
            <a:endParaRPr sz="4000" dirty="0">
              <a:cs typeface="Times New Roman"/>
            </a:endParaRPr>
          </a:p>
          <a:p>
            <a:pPr marL="6985" algn="ctr">
              <a:lnSpc>
                <a:spcPct val="100000"/>
              </a:lnSpc>
              <a:spcBef>
                <a:spcPts val="560"/>
              </a:spcBef>
            </a:pPr>
            <a:r>
              <a:rPr sz="2400" b="1" spc="-30" dirty="0">
                <a:solidFill>
                  <a:srgbClr val="FF0000"/>
                </a:solidFill>
                <a:latin typeface="Calibri"/>
                <a:cs typeface="Calibri"/>
              </a:rPr>
              <a:t> </a:t>
            </a:r>
            <a:r>
              <a:rPr sz="3200" b="1" spc="-20" dirty="0">
                <a:solidFill>
                  <a:srgbClr val="FF0000"/>
                </a:solidFill>
                <a:latin typeface="Calibri"/>
                <a:cs typeface="Calibri"/>
              </a:rPr>
              <a:t>D.USHA </a:t>
            </a:r>
            <a:r>
              <a:rPr sz="3200" b="1" spc="-5" dirty="0">
                <a:solidFill>
                  <a:srgbClr val="FF0000"/>
                </a:solidFill>
                <a:latin typeface="Calibri"/>
                <a:cs typeface="Calibri"/>
              </a:rPr>
              <a:t>SREE</a:t>
            </a:r>
            <a:endParaRPr sz="3200" dirty="0">
              <a:latin typeface="Calibri"/>
              <a:cs typeface="Calibri"/>
            </a:endParaRPr>
          </a:p>
          <a:p>
            <a:pPr marL="3175" algn="ctr">
              <a:lnSpc>
                <a:spcPct val="100000"/>
              </a:lnSpc>
              <a:spcBef>
                <a:spcPts val="760"/>
              </a:spcBef>
            </a:pPr>
            <a:r>
              <a:rPr sz="2400" spc="-15" dirty="0">
                <a:solidFill>
                  <a:srgbClr val="FF0000"/>
                </a:solidFill>
                <a:latin typeface="Calibri"/>
                <a:cs typeface="Calibri"/>
              </a:rPr>
              <a:t>(Assistant</a:t>
            </a:r>
            <a:r>
              <a:rPr sz="2400" spc="-30" dirty="0">
                <a:solidFill>
                  <a:srgbClr val="FF0000"/>
                </a:solidFill>
                <a:latin typeface="Calibri"/>
                <a:cs typeface="Calibri"/>
              </a:rPr>
              <a:t> </a:t>
            </a:r>
            <a:r>
              <a:rPr sz="2400" spc="-35" dirty="0">
                <a:solidFill>
                  <a:srgbClr val="FF0000"/>
                </a:solidFill>
                <a:latin typeface="Calibri"/>
                <a:cs typeface="Calibri"/>
              </a:rPr>
              <a:t>Professor,</a:t>
            </a:r>
            <a:r>
              <a:rPr sz="2400" dirty="0">
                <a:solidFill>
                  <a:srgbClr val="FF0000"/>
                </a:solidFill>
                <a:latin typeface="Calibri"/>
                <a:cs typeface="Calibri"/>
              </a:rPr>
              <a:t> </a:t>
            </a:r>
            <a:r>
              <a:rPr sz="2400" spc="-10" dirty="0">
                <a:solidFill>
                  <a:srgbClr val="FF0000"/>
                </a:solidFill>
                <a:latin typeface="Calibri"/>
                <a:cs typeface="Calibri"/>
              </a:rPr>
              <a:t>Dept</a:t>
            </a:r>
            <a:r>
              <a:rPr sz="2400" dirty="0">
                <a:solidFill>
                  <a:srgbClr val="FF0000"/>
                </a:solidFill>
                <a:latin typeface="Calibri"/>
                <a:cs typeface="Calibri"/>
              </a:rPr>
              <a:t> </a:t>
            </a:r>
            <a:r>
              <a:rPr sz="2400" spc="-5" dirty="0">
                <a:solidFill>
                  <a:srgbClr val="FF0000"/>
                </a:solidFill>
                <a:latin typeface="Calibri"/>
                <a:cs typeface="Calibri"/>
              </a:rPr>
              <a:t>of CSE)</a:t>
            </a:r>
            <a:endParaRPr sz="2400" dirty="0">
              <a:latin typeface="Calibri"/>
              <a:cs typeface="Calibri"/>
            </a:endParaRPr>
          </a:p>
        </p:txBody>
      </p:sp>
      <p:pic>
        <p:nvPicPr>
          <p:cNvPr id="5" name="object 5"/>
          <p:cNvPicPr/>
          <p:nvPr/>
        </p:nvPicPr>
        <p:blipFill>
          <a:blip r:embed="rId2" cstate="print"/>
          <a:stretch>
            <a:fillRect/>
          </a:stretch>
        </p:blipFill>
        <p:spPr>
          <a:xfrm>
            <a:off x="134112" y="25367"/>
            <a:ext cx="1219200" cy="1144524"/>
          </a:xfrm>
          <a:prstGeom prst="rect">
            <a:avLst/>
          </a:prstGeom>
        </p:spPr>
      </p:pic>
      <p:sp>
        <p:nvSpPr>
          <p:cNvPr id="6" name="object 6"/>
          <p:cNvSpPr txBox="1"/>
          <p:nvPr/>
        </p:nvSpPr>
        <p:spPr>
          <a:xfrm>
            <a:off x="5616321" y="3576573"/>
            <a:ext cx="1795145" cy="878840"/>
          </a:xfrm>
          <a:prstGeom prst="rect">
            <a:avLst/>
          </a:prstGeom>
        </p:spPr>
        <p:txBody>
          <a:bodyPr vert="horz" wrap="square" lIns="0" tIns="12065" rIns="0" bIns="0" rtlCol="0">
            <a:spAutoFit/>
          </a:bodyPr>
          <a:lstStyle/>
          <a:p>
            <a:pPr marL="12700" marR="5080">
              <a:lnSpc>
                <a:spcPct val="100000"/>
              </a:lnSpc>
              <a:spcBef>
                <a:spcPts val="95"/>
              </a:spcBef>
            </a:pPr>
            <a:r>
              <a:rPr sz="2800" b="1" spc="-15" dirty="0">
                <a:latin typeface="Calibri"/>
                <a:cs typeface="Calibri"/>
              </a:rPr>
              <a:t>GV</a:t>
            </a:r>
            <a:r>
              <a:rPr sz="2800" b="1" spc="-60" dirty="0">
                <a:latin typeface="Calibri"/>
                <a:cs typeface="Calibri"/>
              </a:rPr>
              <a:t> </a:t>
            </a:r>
            <a:r>
              <a:rPr sz="2800" b="1" spc="-10" dirty="0">
                <a:latin typeface="Calibri"/>
                <a:cs typeface="Calibri"/>
              </a:rPr>
              <a:t>Harshith </a:t>
            </a:r>
            <a:r>
              <a:rPr sz="2800" b="1" spc="-620" dirty="0">
                <a:latin typeface="Calibri"/>
                <a:cs typeface="Calibri"/>
              </a:rPr>
              <a:t> </a:t>
            </a:r>
            <a:r>
              <a:rPr sz="2800" b="1" spc="-5" dirty="0">
                <a:latin typeface="Calibri"/>
                <a:cs typeface="Calibri"/>
              </a:rPr>
              <a:t>A </a:t>
            </a:r>
            <a:r>
              <a:rPr sz="2800" b="1" spc="-15" dirty="0">
                <a:latin typeface="Calibri"/>
                <a:cs typeface="Calibri"/>
              </a:rPr>
              <a:t>SAHITH</a:t>
            </a:r>
            <a:endParaRPr sz="2800" dirty="0">
              <a:latin typeface="Calibri"/>
              <a:cs typeface="Calibri"/>
            </a:endParaRPr>
          </a:p>
        </p:txBody>
      </p:sp>
      <p:sp>
        <p:nvSpPr>
          <p:cNvPr id="7" name="object 7"/>
          <p:cNvSpPr txBox="1"/>
          <p:nvPr/>
        </p:nvSpPr>
        <p:spPr>
          <a:xfrm>
            <a:off x="5616321" y="4430014"/>
            <a:ext cx="2877820" cy="1305560"/>
          </a:xfrm>
          <a:prstGeom prst="rect">
            <a:avLst/>
          </a:prstGeom>
        </p:spPr>
        <p:txBody>
          <a:bodyPr vert="horz" wrap="square" lIns="0" tIns="12065" rIns="0" bIns="0" rtlCol="0">
            <a:spAutoFit/>
          </a:bodyPr>
          <a:lstStyle/>
          <a:p>
            <a:pPr marL="12700" marR="5080" algn="just">
              <a:lnSpc>
                <a:spcPct val="100000"/>
              </a:lnSpc>
              <a:spcBef>
                <a:spcPts val="95"/>
              </a:spcBef>
              <a:tabLst>
                <a:tab pos="2755900" algn="l"/>
              </a:tabLst>
            </a:pPr>
            <a:r>
              <a:rPr sz="2800" b="1" spc="-5" dirty="0">
                <a:latin typeface="Calibri"/>
                <a:cs typeface="Calibri"/>
              </a:rPr>
              <a:t>B </a:t>
            </a:r>
            <a:r>
              <a:rPr sz="2800" b="1" spc="-35" dirty="0">
                <a:latin typeface="Calibri"/>
                <a:cs typeface="Calibri"/>
              </a:rPr>
              <a:t>SHIVA </a:t>
            </a:r>
            <a:r>
              <a:rPr sz="2800" b="1" spc="-10" dirty="0">
                <a:latin typeface="Calibri"/>
                <a:cs typeface="Calibri"/>
              </a:rPr>
              <a:t>KRISHNA</a:t>
            </a:r>
            <a:r>
              <a:rPr sz="2800" b="1" spc="-5" dirty="0">
                <a:latin typeface="Calibri"/>
                <a:cs typeface="Calibri"/>
              </a:rPr>
              <a:t> - </a:t>
            </a:r>
            <a:r>
              <a:rPr sz="2800" b="1" spc="-620" dirty="0">
                <a:latin typeface="Calibri"/>
                <a:cs typeface="Calibri"/>
              </a:rPr>
              <a:t> </a:t>
            </a:r>
            <a:r>
              <a:rPr sz="2800" b="1" spc="-5" dirty="0">
                <a:latin typeface="Calibri"/>
                <a:cs typeface="Calibri"/>
              </a:rPr>
              <a:t>A</a:t>
            </a:r>
            <a:r>
              <a:rPr sz="2800" b="1" spc="10" dirty="0">
                <a:latin typeface="Calibri"/>
                <a:cs typeface="Calibri"/>
              </a:rPr>
              <a:t> </a:t>
            </a:r>
            <a:r>
              <a:rPr sz="2800" b="1" spc="-10" dirty="0">
                <a:latin typeface="Calibri"/>
                <a:cs typeface="Calibri"/>
              </a:rPr>
              <a:t>G</a:t>
            </a:r>
            <a:r>
              <a:rPr sz="2800" b="1" spc="-20" dirty="0">
                <a:latin typeface="Calibri"/>
                <a:cs typeface="Calibri"/>
              </a:rPr>
              <a:t>U</a:t>
            </a:r>
            <a:r>
              <a:rPr sz="2800" b="1" spc="-5" dirty="0">
                <a:latin typeface="Calibri"/>
                <a:cs typeface="Calibri"/>
              </a:rPr>
              <a:t>N</a:t>
            </a:r>
            <a:r>
              <a:rPr sz="2800" b="1" spc="-235" dirty="0">
                <a:latin typeface="Calibri"/>
                <a:cs typeface="Calibri"/>
              </a:rPr>
              <a:t>A</a:t>
            </a:r>
            <a:r>
              <a:rPr sz="2800" b="1" spc="-10" dirty="0">
                <a:latin typeface="Calibri"/>
                <a:cs typeface="Calibri"/>
              </a:rPr>
              <a:t>TE</a:t>
            </a:r>
            <a:r>
              <a:rPr sz="2800" b="1" spc="-70" dirty="0">
                <a:latin typeface="Calibri"/>
                <a:cs typeface="Calibri"/>
              </a:rPr>
              <a:t>J</a:t>
            </a:r>
            <a:r>
              <a:rPr sz="2800" b="1" spc="-5" dirty="0">
                <a:latin typeface="Calibri"/>
                <a:cs typeface="Calibri"/>
              </a:rPr>
              <a:t>A</a:t>
            </a:r>
            <a:r>
              <a:rPr sz="2800" b="1" dirty="0">
                <a:latin typeface="Calibri"/>
                <a:cs typeface="Calibri"/>
              </a:rPr>
              <a:t>	</a:t>
            </a:r>
            <a:r>
              <a:rPr sz="2800" b="1" spc="-5" dirty="0">
                <a:latin typeface="Calibri"/>
                <a:cs typeface="Calibri"/>
              </a:rPr>
              <a:t>-  K</a:t>
            </a:r>
            <a:r>
              <a:rPr sz="2800" b="1" spc="-10" dirty="0">
                <a:latin typeface="Calibri"/>
                <a:cs typeface="Calibri"/>
              </a:rPr>
              <a:t> </a:t>
            </a:r>
            <a:r>
              <a:rPr sz="2800" b="1" spc="-45" dirty="0">
                <a:latin typeface="Calibri"/>
                <a:cs typeface="Calibri"/>
              </a:rPr>
              <a:t>RAVI</a:t>
            </a:r>
            <a:r>
              <a:rPr sz="2800" b="1" dirty="0">
                <a:latin typeface="Calibri"/>
                <a:cs typeface="Calibri"/>
              </a:rPr>
              <a:t> </a:t>
            </a:r>
            <a:r>
              <a:rPr sz="2800" b="1" spc="-10" dirty="0">
                <a:latin typeface="Calibri"/>
                <a:cs typeface="Calibri"/>
              </a:rPr>
              <a:t>CHANDRA</a:t>
            </a:r>
            <a:r>
              <a:rPr sz="2800" b="1" spc="180" dirty="0">
                <a:latin typeface="Calibri"/>
                <a:cs typeface="Calibri"/>
              </a:rPr>
              <a:t> </a:t>
            </a:r>
            <a:r>
              <a:rPr lang="en-US" sz="2800" b="1" spc="180" dirty="0">
                <a:latin typeface="Calibri"/>
                <a:cs typeface="Calibri"/>
              </a:rPr>
              <a:t> </a:t>
            </a:r>
            <a:r>
              <a:rPr sz="2800" b="1" spc="-5" dirty="0">
                <a:latin typeface="Calibri"/>
                <a:cs typeface="Calibri"/>
              </a:rPr>
              <a:t>-</a:t>
            </a:r>
            <a:endParaRPr sz="2800" dirty="0">
              <a:latin typeface="Calibri"/>
              <a:cs typeface="Calibri"/>
            </a:endParaRPr>
          </a:p>
        </p:txBody>
      </p:sp>
      <p:sp>
        <p:nvSpPr>
          <p:cNvPr id="8" name="object 8"/>
          <p:cNvSpPr txBox="1"/>
          <p:nvPr/>
        </p:nvSpPr>
        <p:spPr>
          <a:xfrm>
            <a:off x="8359902" y="3576573"/>
            <a:ext cx="2258695" cy="2159000"/>
          </a:xfrm>
          <a:prstGeom prst="rect">
            <a:avLst/>
          </a:prstGeom>
        </p:spPr>
        <p:txBody>
          <a:bodyPr vert="horz" wrap="square" lIns="0" tIns="12065" rIns="0" bIns="0" rtlCol="0">
            <a:spAutoFit/>
          </a:bodyPr>
          <a:lstStyle/>
          <a:p>
            <a:pPr marR="56515" algn="r">
              <a:lnSpc>
                <a:spcPct val="100000"/>
              </a:lnSpc>
              <a:spcBef>
                <a:spcPts val="95"/>
              </a:spcBef>
              <a:tabLst>
                <a:tab pos="351790" algn="l"/>
              </a:tabLst>
            </a:pPr>
            <a:r>
              <a:rPr sz="2800" b="1" spc="-5" dirty="0">
                <a:latin typeface="Calibri"/>
                <a:cs typeface="Calibri"/>
              </a:rPr>
              <a:t>-	20241A05E7</a:t>
            </a:r>
            <a:endParaRPr sz="2800">
              <a:latin typeface="Calibri"/>
              <a:cs typeface="Calibri"/>
            </a:endParaRPr>
          </a:p>
          <a:p>
            <a:pPr marL="364490" marR="5080" indent="-352425" algn="r">
              <a:lnSpc>
                <a:spcPct val="100000"/>
              </a:lnSpc>
              <a:tabLst>
                <a:tab pos="364490" algn="l"/>
              </a:tabLst>
            </a:pPr>
            <a:r>
              <a:rPr sz="2800" b="1" spc="-5" dirty="0">
                <a:latin typeface="Calibri"/>
                <a:cs typeface="Calibri"/>
              </a:rPr>
              <a:t>-	20241A05C4 </a:t>
            </a:r>
            <a:r>
              <a:rPr sz="2800" b="1" spc="-620" dirty="0">
                <a:latin typeface="Calibri"/>
                <a:cs typeface="Calibri"/>
              </a:rPr>
              <a:t> </a:t>
            </a:r>
            <a:r>
              <a:rPr sz="2800" b="1" spc="-10" dirty="0">
                <a:latin typeface="Calibri"/>
                <a:cs typeface="Calibri"/>
              </a:rPr>
              <a:t>20241A</a:t>
            </a:r>
            <a:r>
              <a:rPr sz="2800" b="1" spc="5" dirty="0">
                <a:latin typeface="Calibri"/>
                <a:cs typeface="Calibri"/>
              </a:rPr>
              <a:t>0</a:t>
            </a:r>
            <a:r>
              <a:rPr sz="2800" b="1" spc="-10" dirty="0">
                <a:latin typeface="Calibri"/>
                <a:cs typeface="Calibri"/>
              </a:rPr>
              <a:t>5</a:t>
            </a:r>
            <a:r>
              <a:rPr sz="2800" b="1" spc="10" dirty="0">
                <a:latin typeface="Calibri"/>
                <a:cs typeface="Calibri"/>
              </a:rPr>
              <a:t>D</a:t>
            </a:r>
            <a:r>
              <a:rPr sz="2800" b="1" spc="-5" dirty="0">
                <a:latin typeface="Calibri"/>
                <a:cs typeface="Calibri"/>
              </a:rPr>
              <a:t>6</a:t>
            </a:r>
            <a:endParaRPr sz="2800">
              <a:latin typeface="Calibri"/>
              <a:cs typeface="Calibri"/>
            </a:endParaRPr>
          </a:p>
          <a:p>
            <a:pPr marR="39370" algn="r">
              <a:lnSpc>
                <a:spcPct val="100000"/>
              </a:lnSpc>
            </a:pPr>
            <a:r>
              <a:rPr sz="2800" b="1" spc="-5" dirty="0">
                <a:latin typeface="Calibri"/>
                <a:cs typeface="Calibri"/>
              </a:rPr>
              <a:t>20241A05C1</a:t>
            </a:r>
            <a:endParaRPr sz="2800">
              <a:latin typeface="Calibri"/>
              <a:cs typeface="Calibri"/>
            </a:endParaRPr>
          </a:p>
          <a:p>
            <a:pPr marR="46355" algn="r">
              <a:lnSpc>
                <a:spcPct val="100000"/>
              </a:lnSpc>
            </a:pPr>
            <a:r>
              <a:rPr sz="2800" b="1" spc="-5" dirty="0">
                <a:latin typeface="Calibri"/>
                <a:cs typeface="Calibri"/>
              </a:rPr>
              <a:t>21245A0516</a:t>
            </a:r>
            <a:endParaRPr sz="280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B1ADD-8127-8FE7-20B6-B9FAD7F5C8F2}"/>
              </a:ext>
            </a:extLst>
          </p:cNvPr>
          <p:cNvSpPr>
            <a:spLocks noGrp="1"/>
          </p:cNvSpPr>
          <p:nvPr>
            <p:ph type="ctrTitle"/>
          </p:nvPr>
        </p:nvSpPr>
        <p:spPr>
          <a:xfrm>
            <a:off x="1523999" y="122214"/>
            <a:ext cx="10237365" cy="1312303"/>
          </a:xfrm>
        </p:spPr>
        <p:txBody>
          <a:bodyPr>
            <a:normAutofit fontScale="90000"/>
          </a:bodyPr>
          <a:lstStyle/>
          <a:p>
            <a:pPr>
              <a:lnSpc>
                <a:spcPts val="2510"/>
              </a:lnSpc>
              <a:spcBef>
                <a:spcPts val="95"/>
              </a:spcBef>
            </a:pPr>
            <a:r>
              <a:rPr lang="en-US" sz="2200" b="1" spc="80" dirty="0">
                <a:latin typeface="Times New Roman" panose="02020603050405020304" pitchFamily="18" charset="0"/>
                <a:cs typeface="Times New Roman" panose="02020603050405020304" pitchFamily="18" charset="0"/>
              </a:rPr>
              <a:t>GOKARAJU</a:t>
            </a:r>
            <a:r>
              <a:rPr lang="en-US" sz="2200" b="1" spc="-35" dirty="0">
                <a:latin typeface="Times New Roman" panose="02020603050405020304" pitchFamily="18" charset="0"/>
                <a:cs typeface="Times New Roman" panose="02020603050405020304" pitchFamily="18" charset="0"/>
              </a:rPr>
              <a:t> </a:t>
            </a:r>
            <a:r>
              <a:rPr lang="en-US" sz="2200" b="1" spc="60" dirty="0">
                <a:latin typeface="Times New Roman" panose="02020603050405020304" pitchFamily="18" charset="0"/>
                <a:cs typeface="Times New Roman" panose="02020603050405020304" pitchFamily="18" charset="0"/>
              </a:rPr>
              <a:t>RANGARAJU</a:t>
            </a:r>
            <a:r>
              <a:rPr lang="en-US" sz="2200" b="1" spc="-30" dirty="0">
                <a:latin typeface="Times New Roman" panose="02020603050405020304" pitchFamily="18" charset="0"/>
                <a:cs typeface="Times New Roman" panose="02020603050405020304" pitchFamily="18" charset="0"/>
              </a:rPr>
              <a:t> </a:t>
            </a:r>
            <a:r>
              <a:rPr lang="en-US" sz="2200" b="1" spc="40" dirty="0">
                <a:latin typeface="Times New Roman" panose="02020603050405020304" pitchFamily="18" charset="0"/>
                <a:cs typeface="Times New Roman" panose="02020603050405020304" pitchFamily="18" charset="0"/>
              </a:rPr>
              <a:t>INSTITUTE</a:t>
            </a:r>
            <a:r>
              <a:rPr lang="en-US" sz="2200" b="1" spc="-25" dirty="0">
                <a:latin typeface="Times New Roman" panose="02020603050405020304" pitchFamily="18" charset="0"/>
                <a:cs typeface="Times New Roman" panose="02020603050405020304" pitchFamily="18" charset="0"/>
              </a:rPr>
              <a:t> </a:t>
            </a:r>
            <a:r>
              <a:rPr lang="en-US" sz="2200" b="1" spc="5" dirty="0">
                <a:latin typeface="Times New Roman" panose="02020603050405020304" pitchFamily="18" charset="0"/>
                <a:cs typeface="Times New Roman" panose="02020603050405020304" pitchFamily="18" charset="0"/>
              </a:rPr>
              <a:t>OF</a:t>
            </a:r>
            <a:r>
              <a:rPr lang="en-US" sz="2200" b="1" spc="-55" dirty="0">
                <a:latin typeface="Times New Roman" panose="02020603050405020304" pitchFamily="18" charset="0"/>
                <a:cs typeface="Times New Roman" panose="02020603050405020304" pitchFamily="18" charset="0"/>
              </a:rPr>
              <a:t> </a:t>
            </a:r>
            <a:r>
              <a:rPr lang="en-US" sz="2200" b="1" spc="35" dirty="0">
                <a:latin typeface="Times New Roman" panose="02020603050405020304" pitchFamily="18" charset="0"/>
                <a:cs typeface="Times New Roman" panose="02020603050405020304" pitchFamily="18" charset="0"/>
              </a:rPr>
              <a:t>ENGINEERING</a:t>
            </a:r>
            <a:r>
              <a:rPr lang="en-US" sz="2200" b="1" spc="-30" dirty="0">
                <a:latin typeface="Times New Roman" panose="02020603050405020304" pitchFamily="18" charset="0"/>
                <a:cs typeface="Times New Roman" panose="02020603050405020304" pitchFamily="18" charset="0"/>
              </a:rPr>
              <a:t> </a:t>
            </a:r>
            <a:r>
              <a:rPr lang="en-US" sz="2200" b="1" spc="70" dirty="0">
                <a:latin typeface="Times New Roman" panose="02020603050405020304" pitchFamily="18" charset="0"/>
                <a:cs typeface="Times New Roman" panose="02020603050405020304" pitchFamily="18" charset="0"/>
              </a:rPr>
              <a:t>AND</a:t>
            </a:r>
            <a:r>
              <a:rPr lang="en-US" sz="2200" b="1" spc="-45" dirty="0">
                <a:latin typeface="Times New Roman" panose="02020603050405020304" pitchFamily="18" charset="0"/>
                <a:cs typeface="Times New Roman" panose="02020603050405020304" pitchFamily="18" charset="0"/>
              </a:rPr>
              <a:t> </a:t>
            </a:r>
            <a:r>
              <a:rPr lang="en-US" sz="2200" b="1" spc="15" dirty="0">
                <a:latin typeface="Times New Roman" panose="02020603050405020304" pitchFamily="18" charset="0"/>
                <a:cs typeface="Times New Roman" panose="02020603050405020304" pitchFamily="18" charset="0"/>
              </a:rPr>
              <a:t>TECHNOLOGY</a:t>
            </a:r>
            <a:br>
              <a:rPr lang="en-US" sz="2200" b="1" dirty="0">
                <a:latin typeface="Times New Roman" panose="02020603050405020304" pitchFamily="18" charset="0"/>
                <a:cs typeface="Times New Roman" panose="02020603050405020304" pitchFamily="18" charset="0"/>
              </a:rPr>
            </a:br>
            <a:r>
              <a:rPr lang="en-US" sz="2200" b="1" spc="114" dirty="0">
                <a:latin typeface="Times New Roman" panose="02020603050405020304" pitchFamily="18" charset="0"/>
                <a:cs typeface="Times New Roman" panose="02020603050405020304" pitchFamily="18" charset="0"/>
              </a:rPr>
              <a:t>Department</a:t>
            </a:r>
            <a:r>
              <a:rPr lang="en-US" sz="2200" b="1" spc="-35" dirty="0">
                <a:latin typeface="Times New Roman" panose="02020603050405020304" pitchFamily="18" charset="0"/>
                <a:cs typeface="Times New Roman" panose="02020603050405020304" pitchFamily="18" charset="0"/>
              </a:rPr>
              <a:t> </a:t>
            </a:r>
            <a:r>
              <a:rPr lang="en-US" sz="2200" b="1" spc="110" dirty="0">
                <a:latin typeface="Times New Roman" panose="02020603050405020304" pitchFamily="18" charset="0"/>
                <a:cs typeface="Times New Roman" panose="02020603050405020304" pitchFamily="18" charset="0"/>
              </a:rPr>
              <a:t>of</a:t>
            </a:r>
            <a:r>
              <a:rPr lang="en-US" sz="2200" b="1" spc="195" dirty="0">
                <a:latin typeface="Times New Roman" panose="02020603050405020304" pitchFamily="18" charset="0"/>
                <a:cs typeface="Times New Roman" panose="02020603050405020304" pitchFamily="18" charset="0"/>
              </a:rPr>
              <a:t> </a:t>
            </a:r>
            <a:r>
              <a:rPr lang="en-US" sz="2200" b="1" spc="120" dirty="0">
                <a:latin typeface="Times New Roman" panose="02020603050405020304" pitchFamily="18" charset="0"/>
                <a:cs typeface="Times New Roman" panose="02020603050405020304" pitchFamily="18" charset="0"/>
              </a:rPr>
              <a:t>Computer</a:t>
            </a:r>
            <a:r>
              <a:rPr lang="en-US" sz="2200" b="1" spc="-45" dirty="0">
                <a:latin typeface="Times New Roman" panose="02020603050405020304" pitchFamily="18" charset="0"/>
                <a:cs typeface="Times New Roman" panose="02020603050405020304" pitchFamily="18" charset="0"/>
              </a:rPr>
              <a:t> </a:t>
            </a:r>
            <a:r>
              <a:rPr lang="en-US" sz="2200" b="1" spc="110" dirty="0">
                <a:latin typeface="Times New Roman" panose="02020603050405020304" pitchFamily="18" charset="0"/>
                <a:cs typeface="Times New Roman" panose="02020603050405020304" pitchFamily="18" charset="0"/>
              </a:rPr>
              <a:t>Science</a:t>
            </a:r>
            <a:r>
              <a:rPr lang="en-US" sz="2200" b="1" spc="-40" dirty="0">
                <a:latin typeface="Times New Roman" panose="02020603050405020304" pitchFamily="18" charset="0"/>
                <a:cs typeface="Times New Roman" panose="02020603050405020304" pitchFamily="18" charset="0"/>
              </a:rPr>
              <a:t> </a:t>
            </a:r>
            <a:r>
              <a:rPr lang="en-US" sz="2200" b="1" spc="105" dirty="0">
                <a:latin typeface="Times New Roman" panose="02020603050405020304" pitchFamily="18" charset="0"/>
                <a:cs typeface="Times New Roman" panose="02020603050405020304" pitchFamily="18" charset="0"/>
              </a:rPr>
              <a:t>and</a:t>
            </a:r>
            <a:r>
              <a:rPr lang="en-US" sz="2200" b="1" spc="-55" dirty="0">
                <a:latin typeface="Times New Roman" panose="02020603050405020304" pitchFamily="18" charset="0"/>
                <a:cs typeface="Times New Roman" panose="02020603050405020304" pitchFamily="18" charset="0"/>
              </a:rPr>
              <a:t> </a:t>
            </a:r>
            <a:r>
              <a:rPr lang="en-US" sz="2200" b="1" spc="105" dirty="0">
                <a:latin typeface="Times New Roman" panose="02020603050405020304" pitchFamily="18" charset="0"/>
                <a:cs typeface="Times New Roman" panose="02020603050405020304" pitchFamily="18" charset="0"/>
              </a:rPr>
              <a:t>Engineering</a:t>
            </a:r>
            <a:br>
              <a:rPr lang="en-US" sz="2200" b="1" dirty="0">
                <a:latin typeface="Times New Roman" panose="02020603050405020304" pitchFamily="18" charset="0"/>
                <a:cs typeface="Times New Roman" panose="02020603050405020304" pitchFamily="18" charset="0"/>
              </a:rPr>
            </a:br>
            <a:r>
              <a:rPr lang="en-IN" sz="2200" b="1" spc="50" dirty="0">
                <a:latin typeface="Times New Roman" panose="02020603050405020304" pitchFamily="18" charset="0"/>
                <a:cs typeface="Times New Roman" panose="02020603050405020304" pitchFamily="18" charset="0"/>
              </a:rPr>
              <a:t>MAJOR</a:t>
            </a:r>
            <a:r>
              <a:rPr lang="en-IN" sz="2200" b="1" spc="-60" dirty="0">
                <a:latin typeface="Times New Roman" panose="02020603050405020304" pitchFamily="18" charset="0"/>
                <a:cs typeface="Times New Roman" panose="02020603050405020304" pitchFamily="18" charset="0"/>
              </a:rPr>
              <a:t> </a:t>
            </a:r>
            <a:r>
              <a:rPr lang="en-IN" sz="2200" b="1" spc="110" dirty="0">
                <a:latin typeface="Times New Roman" panose="02020603050405020304" pitchFamily="18" charset="0"/>
                <a:cs typeface="Times New Roman" panose="02020603050405020304" pitchFamily="18" charset="0"/>
              </a:rPr>
              <a:t>Project Phase-2</a:t>
            </a:r>
            <a:r>
              <a:rPr lang="en-IN" sz="2200" b="1" spc="-80" dirty="0">
                <a:latin typeface="Times New Roman" panose="02020603050405020304" pitchFamily="18" charset="0"/>
                <a:cs typeface="Times New Roman" panose="02020603050405020304" pitchFamily="18" charset="0"/>
              </a:rPr>
              <a:t> </a:t>
            </a:r>
            <a:r>
              <a:rPr lang="en-IN" sz="2200" b="1" spc="60" dirty="0">
                <a:latin typeface="Times New Roman" panose="02020603050405020304" pitchFamily="18" charset="0"/>
                <a:cs typeface="Times New Roman" panose="02020603050405020304" pitchFamily="18" charset="0"/>
              </a:rPr>
              <a:t>Review-2</a:t>
            </a:r>
            <a:br>
              <a:rPr lang="en-IN" sz="2200" b="1" dirty="0">
                <a:highlight>
                  <a:srgbClr val="FFFF00"/>
                </a:highlight>
                <a:latin typeface="Arial MT"/>
                <a:cs typeface="Arial MT"/>
              </a:rPr>
            </a:br>
            <a:endParaRPr lang="en-IN" sz="2200" b="1" dirty="0">
              <a:highlight>
                <a:srgbClr val="FFFF00"/>
              </a:highlight>
            </a:endParaRPr>
          </a:p>
        </p:txBody>
      </p:sp>
      <p:sp>
        <p:nvSpPr>
          <p:cNvPr id="3" name="Subtitle 2">
            <a:extLst>
              <a:ext uri="{FF2B5EF4-FFF2-40B4-BE49-F238E27FC236}">
                <a16:creationId xmlns:a16="http://schemas.microsoft.com/office/drawing/2014/main" id="{7073DFBC-0019-276C-350F-D23F915B67DB}"/>
              </a:ext>
            </a:extLst>
          </p:cNvPr>
          <p:cNvSpPr>
            <a:spLocks noGrp="1"/>
          </p:cNvSpPr>
          <p:nvPr>
            <p:ph type="subTitle" idx="1"/>
          </p:nvPr>
        </p:nvSpPr>
        <p:spPr>
          <a:xfrm>
            <a:off x="1302698" y="1288869"/>
            <a:ext cx="10114719" cy="4591814"/>
          </a:xfrm>
        </p:spPr>
        <p:txBody>
          <a:bodyPr>
            <a:normAutofit/>
          </a:bodyPr>
          <a:lstStyle/>
          <a:p>
            <a:pPr algn="l"/>
            <a:r>
              <a:rPr lang="en-US" sz="2800" b="1" dirty="0">
                <a:solidFill>
                  <a:srgbClr val="2E2E2E"/>
                </a:solidFill>
                <a:latin typeface="Times New Roman" panose="02020603050405020304" pitchFamily="18" charset="0"/>
                <a:cs typeface="Times New Roman" panose="02020603050405020304" pitchFamily="18" charset="0"/>
              </a:rPr>
              <a:t>Conclusion:	</a:t>
            </a:r>
            <a:r>
              <a:rPr lang="en-US" sz="2000" b="1" dirty="0">
                <a:solidFill>
                  <a:srgbClr val="2E2E2E"/>
                </a:solidFill>
              </a:rPr>
              <a:t>					</a:t>
            </a:r>
          </a:p>
          <a:p>
            <a:pPr marL="342900" indent="-342900" algn="just">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Our project embarked on the journey to address the challenges posed by manual hashtag selection and aimed to simplify content discoverability and enhance user interaction. </a:t>
            </a:r>
          </a:p>
          <a:p>
            <a:pPr marL="342900" indent="-342900" algn="just">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Through extensive research, implementation, and evaluation, we have reached significant milestones that underscore the importance of automated hashtag prediction.</a:t>
            </a:r>
          </a:p>
          <a:p>
            <a:pPr marL="342900" indent="-342900" algn="just">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Our approach navigated the intricacies of social media text, from deciphering informal language and ambiguous context to adapting to user variations and temporal dynamics. By harnessing the power of machine learning and natural language processing, we were able to achieve accurate hashtag predictions that resonate with content themes and user intent.</a:t>
            </a:r>
            <a:endParaRPr lang="en-US" sz="2000" dirty="0">
              <a:solidFill>
                <a:srgbClr val="ECECEC"/>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Throughout the development process, our focus remained steadfast on user-centricity, iterative refinement, and scalability to meet the evolving demands of social media platforms.</a:t>
            </a:r>
            <a:br>
              <a:rPr lang="en-US" sz="2000" dirty="0">
                <a:solidFill>
                  <a:schemeClr val="tx1">
                    <a:lumMod val="95000"/>
                    <a:lumOff val="5000"/>
                  </a:schemeClr>
                </a:solidFill>
                <a:latin typeface="Times New Roman" panose="02020603050405020304" pitchFamily="18" charset="0"/>
                <a:cs typeface="Times New Roman" panose="02020603050405020304" pitchFamily="18" charset="0"/>
              </a:rPr>
            </a:br>
            <a:endParaRPr lang="en-US"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object 5">
            <a:extLst>
              <a:ext uri="{FF2B5EF4-FFF2-40B4-BE49-F238E27FC236}">
                <a16:creationId xmlns:a16="http://schemas.microsoft.com/office/drawing/2014/main" id="{59FD5A21-8D85-7070-EE56-5A65656DF64C}"/>
              </a:ext>
            </a:extLst>
          </p:cNvPr>
          <p:cNvPicPr/>
          <p:nvPr/>
        </p:nvPicPr>
        <p:blipFill>
          <a:blip r:embed="rId2" cstate="print"/>
          <a:stretch>
            <a:fillRect/>
          </a:stretch>
        </p:blipFill>
        <p:spPr>
          <a:xfrm>
            <a:off x="83498" y="23070"/>
            <a:ext cx="1219200" cy="1144524"/>
          </a:xfrm>
          <a:prstGeom prst="rect">
            <a:avLst/>
          </a:prstGeom>
        </p:spPr>
      </p:pic>
    </p:spTree>
    <p:extLst>
      <p:ext uri="{BB962C8B-B14F-4D97-AF65-F5344CB8AC3E}">
        <p14:creationId xmlns:p14="http://schemas.microsoft.com/office/powerpoint/2010/main" val="1934037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B1ADD-8127-8FE7-20B6-B9FAD7F5C8F2}"/>
              </a:ext>
            </a:extLst>
          </p:cNvPr>
          <p:cNvSpPr>
            <a:spLocks noGrp="1"/>
          </p:cNvSpPr>
          <p:nvPr>
            <p:ph type="ctrTitle"/>
          </p:nvPr>
        </p:nvSpPr>
        <p:spPr>
          <a:xfrm>
            <a:off x="1523999" y="122214"/>
            <a:ext cx="10237365" cy="1312303"/>
          </a:xfrm>
        </p:spPr>
        <p:txBody>
          <a:bodyPr>
            <a:normAutofit fontScale="90000"/>
          </a:bodyPr>
          <a:lstStyle/>
          <a:p>
            <a:pPr>
              <a:lnSpc>
                <a:spcPts val="2510"/>
              </a:lnSpc>
              <a:spcBef>
                <a:spcPts val="95"/>
              </a:spcBef>
            </a:pPr>
            <a:r>
              <a:rPr lang="en-US" sz="2200" b="1" spc="80" dirty="0">
                <a:latin typeface="Times New Roman" panose="02020603050405020304" pitchFamily="18" charset="0"/>
                <a:cs typeface="Times New Roman" panose="02020603050405020304" pitchFamily="18" charset="0"/>
              </a:rPr>
              <a:t>GOKARAJU</a:t>
            </a:r>
            <a:r>
              <a:rPr lang="en-US" sz="2200" b="1" spc="-35" dirty="0">
                <a:latin typeface="Times New Roman" panose="02020603050405020304" pitchFamily="18" charset="0"/>
                <a:cs typeface="Times New Roman" panose="02020603050405020304" pitchFamily="18" charset="0"/>
              </a:rPr>
              <a:t> </a:t>
            </a:r>
            <a:r>
              <a:rPr lang="en-US" sz="2200" b="1" spc="60" dirty="0">
                <a:latin typeface="Times New Roman" panose="02020603050405020304" pitchFamily="18" charset="0"/>
                <a:cs typeface="Times New Roman" panose="02020603050405020304" pitchFamily="18" charset="0"/>
              </a:rPr>
              <a:t>RANGARAJU</a:t>
            </a:r>
            <a:r>
              <a:rPr lang="en-US" sz="2200" b="1" spc="-30" dirty="0">
                <a:latin typeface="Times New Roman" panose="02020603050405020304" pitchFamily="18" charset="0"/>
                <a:cs typeface="Times New Roman" panose="02020603050405020304" pitchFamily="18" charset="0"/>
              </a:rPr>
              <a:t> </a:t>
            </a:r>
            <a:r>
              <a:rPr lang="en-US" sz="2200" b="1" spc="40" dirty="0">
                <a:latin typeface="Times New Roman" panose="02020603050405020304" pitchFamily="18" charset="0"/>
                <a:cs typeface="Times New Roman" panose="02020603050405020304" pitchFamily="18" charset="0"/>
              </a:rPr>
              <a:t>INSTITUTE</a:t>
            </a:r>
            <a:r>
              <a:rPr lang="en-US" sz="2200" b="1" spc="-25" dirty="0">
                <a:latin typeface="Times New Roman" panose="02020603050405020304" pitchFamily="18" charset="0"/>
                <a:cs typeface="Times New Roman" panose="02020603050405020304" pitchFamily="18" charset="0"/>
              </a:rPr>
              <a:t> </a:t>
            </a:r>
            <a:r>
              <a:rPr lang="en-US" sz="2200" b="1" spc="5" dirty="0">
                <a:latin typeface="Times New Roman" panose="02020603050405020304" pitchFamily="18" charset="0"/>
                <a:cs typeface="Times New Roman" panose="02020603050405020304" pitchFamily="18" charset="0"/>
              </a:rPr>
              <a:t>OF</a:t>
            </a:r>
            <a:r>
              <a:rPr lang="en-US" sz="2200" b="1" spc="-55" dirty="0">
                <a:latin typeface="Times New Roman" panose="02020603050405020304" pitchFamily="18" charset="0"/>
                <a:cs typeface="Times New Roman" panose="02020603050405020304" pitchFamily="18" charset="0"/>
              </a:rPr>
              <a:t> </a:t>
            </a:r>
            <a:r>
              <a:rPr lang="en-US" sz="2200" b="1" spc="35" dirty="0">
                <a:latin typeface="Times New Roman" panose="02020603050405020304" pitchFamily="18" charset="0"/>
                <a:cs typeface="Times New Roman" panose="02020603050405020304" pitchFamily="18" charset="0"/>
              </a:rPr>
              <a:t>ENGINEERING</a:t>
            </a:r>
            <a:r>
              <a:rPr lang="en-US" sz="2200" b="1" spc="-30" dirty="0">
                <a:latin typeface="Times New Roman" panose="02020603050405020304" pitchFamily="18" charset="0"/>
                <a:cs typeface="Times New Roman" panose="02020603050405020304" pitchFamily="18" charset="0"/>
              </a:rPr>
              <a:t> </a:t>
            </a:r>
            <a:r>
              <a:rPr lang="en-US" sz="2200" b="1" spc="70" dirty="0">
                <a:latin typeface="Times New Roman" panose="02020603050405020304" pitchFamily="18" charset="0"/>
                <a:cs typeface="Times New Roman" panose="02020603050405020304" pitchFamily="18" charset="0"/>
              </a:rPr>
              <a:t>AND</a:t>
            </a:r>
            <a:r>
              <a:rPr lang="en-US" sz="2200" b="1" spc="-45" dirty="0">
                <a:latin typeface="Times New Roman" panose="02020603050405020304" pitchFamily="18" charset="0"/>
                <a:cs typeface="Times New Roman" panose="02020603050405020304" pitchFamily="18" charset="0"/>
              </a:rPr>
              <a:t> </a:t>
            </a:r>
            <a:r>
              <a:rPr lang="en-US" sz="2200" b="1" spc="15" dirty="0">
                <a:latin typeface="Times New Roman" panose="02020603050405020304" pitchFamily="18" charset="0"/>
                <a:cs typeface="Times New Roman" panose="02020603050405020304" pitchFamily="18" charset="0"/>
              </a:rPr>
              <a:t>TECHNOLOGY</a:t>
            </a:r>
            <a:br>
              <a:rPr lang="en-US" sz="2200" b="1" dirty="0">
                <a:latin typeface="Times New Roman" panose="02020603050405020304" pitchFamily="18" charset="0"/>
                <a:cs typeface="Times New Roman" panose="02020603050405020304" pitchFamily="18" charset="0"/>
              </a:rPr>
            </a:br>
            <a:r>
              <a:rPr lang="en-US" sz="2200" b="1" spc="114" dirty="0">
                <a:latin typeface="Times New Roman" panose="02020603050405020304" pitchFamily="18" charset="0"/>
                <a:cs typeface="Times New Roman" panose="02020603050405020304" pitchFamily="18" charset="0"/>
              </a:rPr>
              <a:t>Department</a:t>
            </a:r>
            <a:r>
              <a:rPr lang="en-US" sz="2200" b="1" spc="-35" dirty="0">
                <a:latin typeface="Times New Roman" panose="02020603050405020304" pitchFamily="18" charset="0"/>
                <a:cs typeface="Times New Roman" panose="02020603050405020304" pitchFamily="18" charset="0"/>
              </a:rPr>
              <a:t> </a:t>
            </a:r>
            <a:r>
              <a:rPr lang="en-US" sz="2200" b="1" spc="110" dirty="0">
                <a:latin typeface="Times New Roman" panose="02020603050405020304" pitchFamily="18" charset="0"/>
                <a:cs typeface="Times New Roman" panose="02020603050405020304" pitchFamily="18" charset="0"/>
              </a:rPr>
              <a:t>of</a:t>
            </a:r>
            <a:r>
              <a:rPr lang="en-US" sz="2200" b="1" spc="195" dirty="0">
                <a:latin typeface="Times New Roman" panose="02020603050405020304" pitchFamily="18" charset="0"/>
                <a:cs typeface="Times New Roman" panose="02020603050405020304" pitchFamily="18" charset="0"/>
              </a:rPr>
              <a:t> </a:t>
            </a:r>
            <a:r>
              <a:rPr lang="en-US" sz="2200" b="1" spc="120" dirty="0">
                <a:latin typeface="Times New Roman" panose="02020603050405020304" pitchFamily="18" charset="0"/>
                <a:cs typeface="Times New Roman" panose="02020603050405020304" pitchFamily="18" charset="0"/>
              </a:rPr>
              <a:t>Computer</a:t>
            </a:r>
            <a:r>
              <a:rPr lang="en-US" sz="2200" b="1" spc="-45" dirty="0">
                <a:latin typeface="Times New Roman" panose="02020603050405020304" pitchFamily="18" charset="0"/>
                <a:cs typeface="Times New Roman" panose="02020603050405020304" pitchFamily="18" charset="0"/>
              </a:rPr>
              <a:t> </a:t>
            </a:r>
            <a:r>
              <a:rPr lang="en-US" sz="2200" b="1" spc="110" dirty="0">
                <a:latin typeface="Times New Roman" panose="02020603050405020304" pitchFamily="18" charset="0"/>
                <a:cs typeface="Times New Roman" panose="02020603050405020304" pitchFamily="18" charset="0"/>
              </a:rPr>
              <a:t>Science</a:t>
            </a:r>
            <a:r>
              <a:rPr lang="en-US" sz="2200" b="1" spc="-40" dirty="0">
                <a:latin typeface="Times New Roman" panose="02020603050405020304" pitchFamily="18" charset="0"/>
                <a:cs typeface="Times New Roman" panose="02020603050405020304" pitchFamily="18" charset="0"/>
              </a:rPr>
              <a:t> </a:t>
            </a:r>
            <a:r>
              <a:rPr lang="en-US" sz="2200" b="1" spc="105" dirty="0">
                <a:latin typeface="Times New Roman" panose="02020603050405020304" pitchFamily="18" charset="0"/>
                <a:cs typeface="Times New Roman" panose="02020603050405020304" pitchFamily="18" charset="0"/>
              </a:rPr>
              <a:t>and</a:t>
            </a:r>
            <a:r>
              <a:rPr lang="en-US" sz="2200" b="1" spc="-55" dirty="0">
                <a:latin typeface="Times New Roman" panose="02020603050405020304" pitchFamily="18" charset="0"/>
                <a:cs typeface="Times New Roman" panose="02020603050405020304" pitchFamily="18" charset="0"/>
              </a:rPr>
              <a:t> </a:t>
            </a:r>
            <a:r>
              <a:rPr lang="en-US" sz="2200" b="1" spc="105" dirty="0">
                <a:latin typeface="Times New Roman" panose="02020603050405020304" pitchFamily="18" charset="0"/>
                <a:cs typeface="Times New Roman" panose="02020603050405020304" pitchFamily="18" charset="0"/>
              </a:rPr>
              <a:t>Engineering</a:t>
            </a:r>
            <a:br>
              <a:rPr lang="en-US" sz="2200" b="1" dirty="0">
                <a:latin typeface="Times New Roman" panose="02020603050405020304" pitchFamily="18" charset="0"/>
                <a:cs typeface="Times New Roman" panose="02020603050405020304" pitchFamily="18" charset="0"/>
              </a:rPr>
            </a:br>
            <a:r>
              <a:rPr lang="en-IN" sz="2200" b="1" spc="50" dirty="0">
                <a:latin typeface="Times New Roman" panose="02020603050405020304" pitchFamily="18" charset="0"/>
                <a:cs typeface="Times New Roman" panose="02020603050405020304" pitchFamily="18" charset="0"/>
              </a:rPr>
              <a:t>MAJOR</a:t>
            </a:r>
            <a:r>
              <a:rPr lang="en-IN" sz="2200" b="1" spc="-60" dirty="0">
                <a:latin typeface="Times New Roman" panose="02020603050405020304" pitchFamily="18" charset="0"/>
                <a:cs typeface="Times New Roman" panose="02020603050405020304" pitchFamily="18" charset="0"/>
              </a:rPr>
              <a:t> </a:t>
            </a:r>
            <a:r>
              <a:rPr lang="en-IN" sz="2200" b="1" spc="110" dirty="0">
                <a:latin typeface="Times New Roman" panose="02020603050405020304" pitchFamily="18" charset="0"/>
                <a:cs typeface="Times New Roman" panose="02020603050405020304" pitchFamily="18" charset="0"/>
              </a:rPr>
              <a:t>Project Phase-2</a:t>
            </a:r>
            <a:r>
              <a:rPr lang="en-IN" sz="2200" b="1" spc="-80" dirty="0">
                <a:latin typeface="Times New Roman" panose="02020603050405020304" pitchFamily="18" charset="0"/>
                <a:cs typeface="Times New Roman" panose="02020603050405020304" pitchFamily="18" charset="0"/>
              </a:rPr>
              <a:t> </a:t>
            </a:r>
            <a:r>
              <a:rPr lang="en-IN" sz="2200" b="1" spc="60" dirty="0">
                <a:latin typeface="Times New Roman" panose="02020603050405020304" pitchFamily="18" charset="0"/>
                <a:cs typeface="Times New Roman" panose="02020603050405020304" pitchFamily="18" charset="0"/>
              </a:rPr>
              <a:t>Review-2</a:t>
            </a:r>
            <a:br>
              <a:rPr lang="en-IN" sz="2200" b="1" dirty="0">
                <a:highlight>
                  <a:srgbClr val="FFFF00"/>
                </a:highlight>
                <a:latin typeface="Arial MT"/>
                <a:cs typeface="Arial MT"/>
              </a:rPr>
            </a:br>
            <a:endParaRPr lang="en-IN" sz="2200" b="1" dirty="0">
              <a:highlight>
                <a:srgbClr val="FFFF00"/>
              </a:highlight>
            </a:endParaRPr>
          </a:p>
        </p:txBody>
      </p:sp>
      <p:sp>
        <p:nvSpPr>
          <p:cNvPr id="3" name="Subtitle 2">
            <a:extLst>
              <a:ext uri="{FF2B5EF4-FFF2-40B4-BE49-F238E27FC236}">
                <a16:creationId xmlns:a16="http://schemas.microsoft.com/office/drawing/2014/main" id="{7073DFBC-0019-276C-350F-D23F915B67DB}"/>
              </a:ext>
            </a:extLst>
          </p:cNvPr>
          <p:cNvSpPr>
            <a:spLocks noGrp="1"/>
          </p:cNvSpPr>
          <p:nvPr>
            <p:ph type="subTitle" idx="1"/>
          </p:nvPr>
        </p:nvSpPr>
        <p:spPr>
          <a:xfrm>
            <a:off x="1302698" y="1167594"/>
            <a:ext cx="10114719" cy="4922813"/>
          </a:xfrm>
        </p:spPr>
        <p:txBody>
          <a:bodyPr>
            <a:normAutofit/>
          </a:bodyPr>
          <a:lstStyle/>
          <a:p>
            <a:pPr algn="l"/>
            <a:r>
              <a:rPr lang="en-US" b="1" dirty="0">
                <a:solidFill>
                  <a:schemeClr val="tx1">
                    <a:lumMod val="95000"/>
                    <a:lumOff val="5000"/>
                  </a:schemeClr>
                </a:solidFill>
                <a:latin typeface="Times New Roman" panose="02020603050405020304" pitchFamily="18" charset="0"/>
                <a:cs typeface="Times New Roman" panose="02020603050405020304" pitchFamily="18" charset="0"/>
              </a:rPr>
              <a:t>Snapshots:</a:t>
            </a:r>
          </a:p>
          <a:p>
            <a:pPr algn="l"/>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Declaration and Initialization</a:t>
            </a:r>
          </a:p>
        </p:txBody>
      </p:sp>
      <p:pic>
        <p:nvPicPr>
          <p:cNvPr id="4" name="object 5">
            <a:extLst>
              <a:ext uri="{FF2B5EF4-FFF2-40B4-BE49-F238E27FC236}">
                <a16:creationId xmlns:a16="http://schemas.microsoft.com/office/drawing/2014/main" id="{59FD5A21-8D85-7070-EE56-5A65656DF64C}"/>
              </a:ext>
            </a:extLst>
          </p:cNvPr>
          <p:cNvPicPr/>
          <p:nvPr/>
        </p:nvPicPr>
        <p:blipFill>
          <a:blip r:embed="rId2" cstate="print"/>
          <a:stretch>
            <a:fillRect/>
          </a:stretch>
        </p:blipFill>
        <p:spPr>
          <a:xfrm>
            <a:off x="83498" y="23070"/>
            <a:ext cx="1219200" cy="1144524"/>
          </a:xfrm>
          <a:prstGeom prst="rect">
            <a:avLst/>
          </a:prstGeom>
        </p:spPr>
      </p:pic>
      <p:pic>
        <p:nvPicPr>
          <p:cNvPr id="6" name="Picture 5">
            <a:extLst>
              <a:ext uri="{FF2B5EF4-FFF2-40B4-BE49-F238E27FC236}">
                <a16:creationId xmlns:a16="http://schemas.microsoft.com/office/drawing/2014/main" id="{68D6B370-5A53-8729-DA51-0BD81132D0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2698" y="2024742"/>
            <a:ext cx="10101615" cy="4065665"/>
          </a:xfrm>
          <a:prstGeom prst="rect">
            <a:avLst/>
          </a:prstGeom>
        </p:spPr>
      </p:pic>
    </p:spTree>
    <p:extLst>
      <p:ext uri="{BB962C8B-B14F-4D97-AF65-F5344CB8AC3E}">
        <p14:creationId xmlns:p14="http://schemas.microsoft.com/office/powerpoint/2010/main" val="3014279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B1ADD-8127-8FE7-20B6-B9FAD7F5C8F2}"/>
              </a:ext>
            </a:extLst>
          </p:cNvPr>
          <p:cNvSpPr>
            <a:spLocks noGrp="1"/>
          </p:cNvSpPr>
          <p:nvPr>
            <p:ph type="ctrTitle"/>
          </p:nvPr>
        </p:nvSpPr>
        <p:spPr>
          <a:xfrm>
            <a:off x="1523999" y="122214"/>
            <a:ext cx="10237365" cy="1312303"/>
          </a:xfrm>
        </p:spPr>
        <p:txBody>
          <a:bodyPr>
            <a:normAutofit fontScale="90000"/>
          </a:bodyPr>
          <a:lstStyle/>
          <a:p>
            <a:pPr>
              <a:lnSpc>
                <a:spcPts val="2510"/>
              </a:lnSpc>
              <a:spcBef>
                <a:spcPts val="95"/>
              </a:spcBef>
            </a:pPr>
            <a:r>
              <a:rPr lang="en-US" sz="2200" b="1" spc="80" dirty="0">
                <a:latin typeface="Times New Roman" panose="02020603050405020304" pitchFamily="18" charset="0"/>
                <a:cs typeface="Times New Roman" panose="02020603050405020304" pitchFamily="18" charset="0"/>
              </a:rPr>
              <a:t>GOKARAJU</a:t>
            </a:r>
            <a:r>
              <a:rPr lang="en-US" sz="2200" b="1" spc="-35" dirty="0">
                <a:latin typeface="Times New Roman" panose="02020603050405020304" pitchFamily="18" charset="0"/>
                <a:cs typeface="Times New Roman" panose="02020603050405020304" pitchFamily="18" charset="0"/>
              </a:rPr>
              <a:t> </a:t>
            </a:r>
            <a:r>
              <a:rPr lang="en-US" sz="2200" b="1" spc="60" dirty="0">
                <a:latin typeface="Times New Roman" panose="02020603050405020304" pitchFamily="18" charset="0"/>
                <a:cs typeface="Times New Roman" panose="02020603050405020304" pitchFamily="18" charset="0"/>
              </a:rPr>
              <a:t>RANGARAJU</a:t>
            </a:r>
            <a:r>
              <a:rPr lang="en-US" sz="2200" b="1" spc="-30" dirty="0">
                <a:latin typeface="Times New Roman" panose="02020603050405020304" pitchFamily="18" charset="0"/>
                <a:cs typeface="Times New Roman" panose="02020603050405020304" pitchFamily="18" charset="0"/>
              </a:rPr>
              <a:t> </a:t>
            </a:r>
            <a:r>
              <a:rPr lang="en-US" sz="2200" b="1" spc="40" dirty="0">
                <a:latin typeface="Times New Roman" panose="02020603050405020304" pitchFamily="18" charset="0"/>
                <a:cs typeface="Times New Roman" panose="02020603050405020304" pitchFamily="18" charset="0"/>
              </a:rPr>
              <a:t>INSTITUTE</a:t>
            </a:r>
            <a:r>
              <a:rPr lang="en-US" sz="2200" b="1" spc="-25" dirty="0">
                <a:latin typeface="Times New Roman" panose="02020603050405020304" pitchFamily="18" charset="0"/>
                <a:cs typeface="Times New Roman" panose="02020603050405020304" pitchFamily="18" charset="0"/>
              </a:rPr>
              <a:t> </a:t>
            </a:r>
            <a:r>
              <a:rPr lang="en-US" sz="2200" b="1" spc="5" dirty="0">
                <a:latin typeface="Times New Roman" panose="02020603050405020304" pitchFamily="18" charset="0"/>
                <a:cs typeface="Times New Roman" panose="02020603050405020304" pitchFamily="18" charset="0"/>
              </a:rPr>
              <a:t>OF</a:t>
            </a:r>
            <a:r>
              <a:rPr lang="en-US" sz="2200" b="1" spc="-55" dirty="0">
                <a:latin typeface="Times New Roman" panose="02020603050405020304" pitchFamily="18" charset="0"/>
                <a:cs typeface="Times New Roman" panose="02020603050405020304" pitchFamily="18" charset="0"/>
              </a:rPr>
              <a:t> </a:t>
            </a:r>
            <a:r>
              <a:rPr lang="en-US" sz="2200" b="1" spc="35" dirty="0">
                <a:latin typeface="Times New Roman" panose="02020603050405020304" pitchFamily="18" charset="0"/>
                <a:cs typeface="Times New Roman" panose="02020603050405020304" pitchFamily="18" charset="0"/>
              </a:rPr>
              <a:t>ENGINEERING</a:t>
            </a:r>
            <a:r>
              <a:rPr lang="en-US" sz="2200" b="1" spc="-30" dirty="0">
                <a:latin typeface="Times New Roman" panose="02020603050405020304" pitchFamily="18" charset="0"/>
                <a:cs typeface="Times New Roman" panose="02020603050405020304" pitchFamily="18" charset="0"/>
              </a:rPr>
              <a:t> </a:t>
            </a:r>
            <a:r>
              <a:rPr lang="en-US" sz="2200" b="1" spc="70" dirty="0">
                <a:latin typeface="Times New Roman" panose="02020603050405020304" pitchFamily="18" charset="0"/>
                <a:cs typeface="Times New Roman" panose="02020603050405020304" pitchFamily="18" charset="0"/>
              </a:rPr>
              <a:t>AND</a:t>
            </a:r>
            <a:r>
              <a:rPr lang="en-US" sz="2200" b="1" spc="-45" dirty="0">
                <a:latin typeface="Times New Roman" panose="02020603050405020304" pitchFamily="18" charset="0"/>
                <a:cs typeface="Times New Roman" panose="02020603050405020304" pitchFamily="18" charset="0"/>
              </a:rPr>
              <a:t> </a:t>
            </a:r>
            <a:r>
              <a:rPr lang="en-US" sz="2200" b="1" spc="15" dirty="0">
                <a:latin typeface="Times New Roman" panose="02020603050405020304" pitchFamily="18" charset="0"/>
                <a:cs typeface="Times New Roman" panose="02020603050405020304" pitchFamily="18" charset="0"/>
              </a:rPr>
              <a:t>TECHNOLOGY</a:t>
            </a:r>
            <a:br>
              <a:rPr lang="en-US" sz="2200" b="1" dirty="0">
                <a:latin typeface="Times New Roman" panose="02020603050405020304" pitchFamily="18" charset="0"/>
                <a:cs typeface="Times New Roman" panose="02020603050405020304" pitchFamily="18" charset="0"/>
              </a:rPr>
            </a:br>
            <a:r>
              <a:rPr lang="en-US" sz="2200" b="1" spc="114" dirty="0">
                <a:latin typeface="Times New Roman" panose="02020603050405020304" pitchFamily="18" charset="0"/>
                <a:cs typeface="Times New Roman" panose="02020603050405020304" pitchFamily="18" charset="0"/>
              </a:rPr>
              <a:t>Department</a:t>
            </a:r>
            <a:r>
              <a:rPr lang="en-US" sz="2200" b="1" spc="-35" dirty="0">
                <a:latin typeface="Times New Roman" panose="02020603050405020304" pitchFamily="18" charset="0"/>
                <a:cs typeface="Times New Roman" panose="02020603050405020304" pitchFamily="18" charset="0"/>
              </a:rPr>
              <a:t> </a:t>
            </a:r>
            <a:r>
              <a:rPr lang="en-US" sz="2200" b="1" spc="110" dirty="0">
                <a:latin typeface="Times New Roman" panose="02020603050405020304" pitchFamily="18" charset="0"/>
                <a:cs typeface="Times New Roman" panose="02020603050405020304" pitchFamily="18" charset="0"/>
              </a:rPr>
              <a:t>of</a:t>
            </a:r>
            <a:r>
              <a:rPr lang="en-US" sz="2200" b="1" spc="195" dirty="0">
                <a:latin typeface="Times New Roman" panose="02020603050405020304" pitchFamily="18" charset="0"/>
                <a:cs typeface="Times New Roman" panose="02020603050405020304" pitchFamily="18" charset="0"/>
              </a:rPr>
              <a:t> </a:t>
            </a:r>
            <a:r>
              <a:rPr lang="en-US" sz="2200" b="1" spc="120" dirty="0">
                <a:latin typeface="Times New Roman" panose="02020603050405020304" pitchFamily="18" charset="0"/>
                <a:cs typeface="Times New Roman" panose="02020603050405020304" pitchFamily="18" charset="0"/>
              </a:rPr>
              <a:t>Computer</a:t>
            </a:r>
            <a:r>
              <a:rPr lang="en-US" sz="2200" b="1" spc="-45" dirty="0">
                <a:latin typeface="Times New Roman" panose="02020603050405020304" pitchFamily="18" charset="0"/>
                <a:cs typeface="Times New Roman" panose="02020603050405020304" pitchFamily="18" charset="0"/>
              </a:rPr>
              <a:t> </a:t>
            </a:r>
            <a:r>
              <a:rPr lang="en-US" sz="2200" b="1" spc="110" dirty="0">
                <a:latin typeface="Times New Roman" panose="02020603050405020304" pitchFamily="18" charset="0"/>
                <a:cs typeface="Times New Roman" panose="02020603050405020304" pitchFamily="18" charset="0"/>
              </a:rPr>
              <a:t>Science</a:t>
            </a:r>
            <a:r>
              <a:rPr lang="en-US" sz="2200" b="1" spc="-40" dirty="0">
                <a:latin typeface="Times New Roman" panose="02020603050405020304" pitchFamily="18" charset="0"/>
                <a:cs typeface="Times New Roman" panose="02020603050405020304" pitchFamily="18" charset="0"/>
              </a:rPr>
              <a:t> </a:t>
            </a:r>
            <a:r>
              <a:rPr lang="en-US" sz="2200" b="1" spc="105" dirty="0">
                <a:latin typeface="Times New Roman" panose="02020603050405020304" pitchFamily="18" charset="0"/>
                <a:cs typeface="Times New Roman" panose="02020603050405020304" pitchFamily="18" charset="0"/>
              </a:rPr>
              <a:t>and</a:t>
            </a:r>
            <a:r>
              <a:rPr lang="en-US" sz="2200" b="1" spc="-55" dirty="0">
                <a:latin typeface="Times New Roman" panose="02020603050405020304" pitchFamily="18" charset="0"/>
                <a:cs typeface="Times New Roman" panose="02020603050405020304" pitchFamily="18" charset="0"/>
              </a:rPr>
              <a:t> </a:t>
            </a:r>
            <a:r>
              <a:rPr lang="en-US" sz="2200" b="1" spc="105" dirty="0">
                <a:latin typeface="Times New Roman" panose="02020603050405020304" pitchFamily="18" charset="0"/>
                <a:cs typeface="Times New Roman" panose="02020603050405020304" pitchFamily="18" charset="0"/>
              </a:rPr>
              <a:t>Engineering</a:t>
            </a:r>
            <a:br>
              <a:rPr lang="en-US" sz="2200" b="1" dirty="0">
                <a:latin typeface="Times New Roman" panose="02020603050405020304" pitchFamily="18" charset="0"/>
                <a:cs typeface="Times New Roman" panose="02020603050405020304" pitchFamily="18" charset="0"/>
              </a:rPr>
            </a:br>
            <a:r>
              <a:rPr lang="en-IN" sz="2200" b="1" spc="50" dirty="0">
                <a:latin typeface="Times New Roman" panose="02020603050405020304" pitchFamily="18" charset="0"/>
                <a:cs typeface="Times New Roman" panose="02020603050405020304" pitchFamily="18" charset="0"/>
              </a:rPr>
              <a:t>MAJOR</a:t>
            </a:r>
            <a:r>
              <a:rPr lang="en-IN" sz="2200" b="1" spc="-60" dirty="0">
                <a:latin typeface="Times New Roman" panose="02020603050405020304" pitchFamily="18" charset="0"/>
                <a:cs typeface="Times New Roman" panose="02020603050405020304" pitchFamily="18" charset="0"/>
              </a:rPr>
              <a:t> </a:t>
            </a:r>
            <a:r>
              <a:rPr lang="en-IN" sz="2200" b="1" spc="110" dirty="0">
                <a:latin typeface="Times New Roman" panose="02020603050405020304" pitchFamily="18" charset="0"/>
                <a:cs typeface="Times New Roman" panose="02020603050405020304" pitchFamily="18" charset="0"/>
              </a:rPr>
              <a:t>Project Phase-2</a:t>
            </a:r>
            <a:r>
              <a:rPr lang="en-IN" sz="2200" b="1" spc="-80" dirty="0">
                <a:latin typeface="Times New Roman" panose="02020603050405020304" pitchFamily="18" charset="0"/>
                <a:cs typeface="Times New Roman" panose="02020603050405020304" pitchFamily="18" charset="0"/>
              </a:rPr>
              <a:t> </a:t>
            </a:r>
            <a:r>
              <a:rPr lang="en-IN" sz="2200" b="1" spc="60" dirty="0">
                <a:latin typeface="Times New Roman" panose="02020603050405020304" pitchFamily="18" charset="0"/>
                <a:cs typeface="Times New Roman" panose="02020603050405020304" pitchFamily="18" charset="0"/>
              </a:rPr>
              <a:t>Review-2</a:t>
            </a:r>
            <a:br>
              <a:rPr lang="en-IN" sz="2200" b="1" dirty="0">
                <a:highlight>
                  <a:srgbClr val="FFFF00"/>
                </a:highlight>
                <a:latin typeface="Arial MT"/>
                <a:cs typeface="Arial MT"/>
              </a:rPr>
            </a:br>
            <a:endParaRPr lang="en-IN" sz="2200" b="1" dirty="0">
              <a:highlight>
                <a:srgbClr val="FFFF00"/>
              </a:highlight>
            </a:endParaRPr>
          </a:p>
        </p:txBody>
      </p:sp>
      <p:sp>
        <p:nvSpPr>
          <p:cNvPr id="3" name="Subtitle 2">
            <a:extLst>
              <a:ext uri="{FF2B5EF4-FFF2-40B4-BE49-F238E27FC236}">
                <a16:creationId xmlns:a16="http://schemas.microsoft.com/office/drawing/2014/main" id="{7073DFBC-0019-276C-350F-D23F915B67DB}"/>
              </a:ext>
            </a:extLst>
          </p:cNvPr>
          <p:cNvSpPr>
            <a:spLocks noGrp="1"/>
          </p:cNvSpPr>
          <p:nvPr>
            <p:ph type="subTitle" idx="1"/>
          </p:nvPr>
        </p:nvSpPr>
        <p:spPr>
          <a:xfrm>
            <a:off x="1302698" y="1434517"/>
            <a:ext cx="10114719" cy="4655890"/>
          </a:xfrm>
        </p:spPr>
        <p:txBody>
          <a:bodyPr>
            <a:normAutofit/>
          </a:bodyPr>
          <a:lstStyle/>
          <a:p>
            <a:pPr algn="l"/>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Preprocessing and Splitting the Data</a:t>
            </a:r>
          </a:p>
        </p:txBody>
      </p:sp>
      <p:pic>
        <p:nvPicPr>
          <p:cNvPr id="4" name="object 5">
            <a:extLst>
              <a:ext uri="{FF2B5EF4-FFF2-40B4-BE49-F238E27FC236}">
                <a16:creationId xmlns:a16="http://schemas.microsoft.com/office/drawing/2014/main" id="{59FD5A21-8D85-7070-EE56-5A65656DF64C}"/>
              </a:ext>
            </a:extLst>
          </p:cNvPr>
          <p:cNvPicPr/>
          <p:nvPr/>
        </p:nvPicPr>
        <p:blipFill>
          <a:blip r:embed="rId2" cstate="print"/>
          <a:stretch>
            <a:fillRect/>
          </a:stretch>
        </p:blipFill>
        <p:spPr>
          <a:xfrm>
            <a:off x="83498" y="23070"/>
            <a:ext cx="1219200" cy="1144524"/>
          </a:xfrm>
          <a:prstGeom prst="rect">
            <a:avLst/>
          </a:prstGeom>
        </p:spPr>
      </p:pic>
      <p:pic>
        <p:nvPicPr>
          <p:cNvPr id="6" name="Picture 5">
            <a:extLst>
              <a:ext uri="{FF2B5EF4-FFF2-40B4-BE49-F238E27FC236}">
                <a16:creationId xmlns:a16="http://schemas.microsoft.com/office/drawing/2014/main" id="{1A1294DE-784E-4CC9-C10A-3C48DC47E9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2698" y="1838131"/>
            <a:ext cx="10114719" cy="4252276"/>
          </a:xfrm>
          <a:prstGeom prst="rect">
            <a:avLst/>
          </a:prstGeom>
        </p:spPr>
      </p:pic>
    </p:spTree>
    <p:extLst>
      <p:ext uri="{BB962C8B-B14F-4D97-AF65-F5344CB8AC3E}">
        <p14:creationId xmlns:p14="http://schemas.microsoft.com/office/powerpoint/2010/main" val="3883015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B1ADD-8127-8FE7-20B6-B9FAD7F5C8F2}"/>
              </a:ext>
            </a:extLst>
          </p:cNvPr>
          <p:cNvSpPr>
            <a:spLocks noGrp="1"/>
          </p:cNvSpPr>
          <p:nvPr>
            <p:ph type="ctrTitle"/>
          </p:nvPr>
        </p:nvSpPr>
        <p:spPr>
          <a:xfrm>
            <a:off x="1523999" y="122214"/>
            <a:ext cx="10237365" cy="1312303"/>
          </a:xfrm>
        </p:spPr>
        <p:txBody>
          <a:bodyPr>
            <a:normAutofit fontScale="90000"/>
          </a:bodyPr>
          <a:lstStyle/>
          <a:p>
            <a:pPr>
              <a:lnSpc>
                <a:spcPts val="2510"/>
              </a:lnSpc>
              <a:spcBef>
                <a:spcPts val="95"/>
              </a:spcBef>
            </a:pPr>
            <a:r>
              <a:rPr lang="en-US" sz="2200" b="1" spc="80" dirty="0">
                <a:latin typeface="Times New Roman" panose="02020603050405020304" pitchFamily="18" charset="0"/>
                <a:cs typeface="Times New Roman" panose="02020603050405020304" pitchFamily="18" charset="0"/>
              </a:rPr>
              <a:t>GOKARAJU</a:t>
            </a:r>
            <a:r>
              <a:rPr lang="en-US" sz="2200" b="1" spc="-35" dirty="0">
                <a:latin typeface="Times New Roman" panose="02020603050405020304" pitchFamily="18" charset="0"/>
                <a:cs typeface="Times New Roman" panose="02020603050405020304" pitchFamily="18" charset="0"/>
              </a:rPr>
              <a:t> </a:t>
            </a:r>
            <a:r>
              <a:rPr lang="en-US" sz="2200" b="1" spc="60" dirty="0">
                <a:latin typeface="Times New Roman" panose="02020603050405020304" pitchFamily="18" charset="0"/>
                <a:cs typeface="Times New Roman" panose="02020603050405020304" pitchFamily="18" charset="0"/>
              </a:rPr>
              <a:t>RANGARAJU</a:t>
            </a:r>
            <a:r>
              <a:rPr lang="en-US" sz="2200" b="1" spc="-30" dirty="0">
                <a:latin typeface="Times New Roman" panose="02020603050405020304" pitchFamily="18" charset="0"/>
                <a:cs typeface="Times New Roman" panose="02020603050405020304" pitchFamily="18" charset="0"/>
              </a:rPr>
              <a:t> </a:t>
            </a:r>
            <a:r>
              <a:rPr lang="en-US" sz="2200" b="1" spc="40" dirty="0">
                <a:latin typeface="Times New Roman" panose="02020603050405020304" pitchFamily="18" charset="0"/>
                <a:cs typeface="Times New Roman" panose="02020603050405020304" pitchFamily="18" charset="0"/>
              </a:rPr>
              <a:t>INSTITUTE</a:t>
            </a:r>
            <a:r>
              <a:rPr lang="en-US" sz="2200" b="1" spc="-25" dirty="0">
                <a:latin typeface="Times New Roman" panose="02020603050405020304" pitchFamily="18" charset="0"/>
                <a:cs typeface="Times New Roman" panose="02020603050405020304" pitchFamily="18" charset="0"/>
              </a:rPr>
              <a:t> </a:t>
            </a:r>
            <a:r>
              <a:rPr lang="en-US" sz="2200" b="1" spc="5" dirty="0">
                <a:latin typeface="Times New Roman" panose="02020603050405020304" pitchFamily="18" charset="0"/>
                <a:cs typeface="Times New Roman" panose="02020603050405020304" pitchFamily="18" charset="0"/>
              </a:rPr>
              <a:t>OF</a:t>
            </a:r>
            <a:r>
              <a:rPr lang="en-US" sz="2200" b="1" spc="-55" dirty="0">
                <a:latin typeface="Times New Roman" panose="02020603050405020304" pitchFamily="18" charset="0"/>
                <a:cs typeface="Times New Roman" panose="02020603050405020304" pitchFamily="18" charset="0"/>
              </a:rPr>
              <a:t> </a:t>
            </a:r>
            <a:r>
              <a:rPr lang="en-US" sz="2200" b="1" spc="35" dirty="0">
                <a:latin typeface="Times New Roman" panose="02020603050405020304" pitchFamily="18" charset="0"/>
                <a:cs typeface="Times New Roman" panose="02020603050405020304" pitchFamily="18" charset="0"/>
              </a:rPr>
              <a:t>ENGINEERING</a:t>
            </a:r>
            <a:r>
              <a:rPr lang="en-US" sz="2200" b="1" spc="-30" dirty="0">
                <a:latin typeface="Times New Roman" panose="02020603050405020304" pitchFamily="18" charset="0"/>
                <a:cs typeface="Times New Roman" panose="02020603050405020304" pitchFamily="18" charset="0"/>
              </a:rPr>
              <a:t> </a:t>
            </a:r>
            <a:r>
              <a:rPr lang="en-US" sz="2200" b="1" spc="70" dirty="0">
                <a:latin typeface="Times New Roman" panose="02020603050405020304" pitchFamily="18" charset="0"/>
                <a:cs typeface="Times New Roman" panose="02020603050405020304" pitchFamily="18" charset="0"/>
              </a:rPr>
              <a:t>AND</a:t>
            </a:r>
            <a:r>
              <a:rPr lang="en-US" sz="2200" b="1" spc="-45" dirty="0">
                <a:latin typeface="Times New Roman" panose="02020603050405020304" pitchFamily="18" charset="0"/>
                <a:cs typeface="Times New Roman" panose="02020603050405020304" pitchFamily="18" charset="0"/>
              </a:rPr>
              <a:t> </a:t>
            </a:r>
            <a:r>
              <a:rPr lang="en-US" sz="2200" b="1" spc="15" dirty="0">
                <a:latin typeface="Times New Roman" panose="02020603050405020304" pitchFamily="18" charset="0"/>
                <a:cs typeface="Times New Roman" panose="02020603050405020304" pitchFamily="18" charset="0"/>
              </a:rPr>
              <a:t>TECHNOLOGY</a:t>
            </a:r>
            <a:br>
              <a:rPr lang="en-US" sz="2200" b="1" dirty="0">
                <a:latin typeface="Times New Roman" panose="02020603050405020304" pitchFamily="18" charset="0"/>
                <a:cs typeface="Times New Roman" panose="02020603050405020304" pitchFamily="18" charset="0"/>
              </a:rPr>
            </a:br>
            <a:r>
              <a:rPr lang="en-US" sz="2200" b="1" spc="114" dirty="0">
                <a:latin typeface="Times New Roman" panose="02020603050405020304" pitchFamily="18" charset="0"/>
                <a:cs typeface="Times New Roman" panose="02020603050405020304" pitchFamily="18" charset="0"/>
              </a:rPr>
              <a:t>Department</a:t>
            </a:r>
            <a:r>
              <a:rPr lang="en-US" sz="2200" b="1" spc="-35" dirty="0">
                <a:latin typeface="Times New Roman" panose="02020603050405020304" pitchFamily="18" charset="0"/>
                <a:cs typeface="Times New Roman" panose="02020603050405020304" pitchFamily="18" charset="0"/>
              </a:rPr>
              <a:t> </a:t>
            </a:r>
            <a:r>
              <a:rPr lang="en-US" sz="2200" b="1" spc="110" dirty="0">
                <a:latin typeface="Times New Roman" panose="02020603050405020304" pitchFamily="18" charset="0"/>
                <a:cs typeface="Times New Roman" panose="02020603050405020304" pitchFamily="18" charset="0"/>
              </a:rPr>
              <a:t>of</a:t>
            </a:r>
            <a:r>
              <a:rPr lang="en-US" sz="2200" b="1" spc="195" dirty="0">
                <a:latin typeface="Times New Roman" panose="02020603050405020304" pitchFamily="18" charset="0"/>
                <a:cs typeface="Times New Roman" panose="02020603050405020304" pitchFamily="18" charset="0"/>
              </a:rPr>
              <a:t> </a:t>
            </a:r>
            <a:r>
              <a:rPr lang="en-US" sz="2200" b="1" spc="120" dirty="0">
                <a:latin typeface="Times New Roman" panose="02020603050405020304" pitchFamily="18" charset="0"/>
                <a:cs typeface="Times New Roman" panose="02020603050405020304" pitchFamily="18" charset="0"/>
              </a:rPr>
              <a:t>Computer</a:t>
            </a:r>
            <a:r>
              <a:rPr lang="en-US" sz="2200" b="1" spc="-45" dirty="0">
                <a:latin typeface="Times New Roman" panose="02020603050405020304" pitchFamily="18" charset="0"/>
                <a:cs typeface="Times New Roman" panose="02020603050405020304" pitchFamily="18" charset="0"/>
              </a:rPr>
              <a:t> </a:t>
            </a:r>
            <a:r>
              <a:rPr lang="en-US" sz="2200" b="1" spc="110" dirty="0">
                <a:latin typeface="Times New Roman" panose="02020603050405020304" pitchFamily="18" charset="0"/>
                <a:cs typeface="Times New Roman" panose="02020603050405020304" pitchFamily="18" charset="0"/>
              </a:rPr>
              <a:t>Science</a:t>
            </a:r>
            <a:r>
              <a:rPr lang="en-US" sz="2200" b="1" spc="-40" dirty="0">
                <a:latin typeface="Times New Roman" panose="02020603050405020304" pitchFamily="18" charset="0"/>
                <a:cs typeface="Times New Roman" panose="02020603050405020304" pitchFamily="18" charset="0"/>
              </a:rPr>
              <a:t> </a:t>
            </a:r>
            <a:r>
              <a:rPr lang="en-US" sz="2200" b="1" spc="105" dirty="0">
                <a:latin typeface="Times New Roman" panose="02020603050405020304" pitchFamily="18" charset="0"/>
                <a:cs typeface="Times New Roman" panose="02020603050405020304" pitchFamily="18" charset="0"/>
              </a:rPr>
              <a:t>and</a:t>
            </a:r>
            <a:r>
              <a:rPr lang="en-US" sz="2200" b="1" spc="-55" dirty="0">
                <a:latin typeface="Times New Roman" panose="02020603050405020304" pitchFamily="18" charset="0"/>
                <a:cs typeface="Times New Roman" panose="02020603050405020304" pitchFamily="18" charset="0"/>
              </a:rPr>
              <a:t> </a:t>
            </a:r>
            <a:r>
              <a:rPr lang="en-US" sz="2200" b="1" spc="105" dirty="0">
                <a:latin typeface="Times New Roman" panose="02020603050405020304" pitchFamily="18" charset="0"/>
                <a:cs typeface="Times New Roman" panose="02020603050405020304" pitchFamily="18" charset="0"/>
              </a:rPr>
              <a:t>Engineering</a:t>
            </a:r>
            <a:br>
              <a:rPr lang="en-US" sz="2200" b="1" dirty="0">
                <a:latin typeface="Times New Roman" panose="02020603050405020304" pitchFamily="18" charset="0"/>
                <a:cs typeface="Times New Roman" panose="02020603050405020304" pitchFamily="18" charset="0"/>
              </a:rPr>
            </a:br>
            <a:r>
              <a:rPr lang="en-IN" sz="2200" b="1" spc="50" dirty="0">
                <a:latin typeface="Times New Roman" panose="02020603050405020304" pitchFamily="18" charset="0"/>
                <a:cs typeface="Times New Roman" panose="02020603050405020304" pitchFamily="18" charset="0"/>
              </a:rPr>
              <a:t>MAJOR</a:t>
            </a:r>
            <a:r>
              <a:rPr lang="en-IN" sz="2200" b="1" spc="-60" dirty="0">
                <a:latin typeface="Times New Roman" panose="02020603050405020304" pitchFamily="18" charset="0"/>
                <a:cs typeface="Times New Roman" panose="02020603050405020304" pitchFamily="18" charset="0"/>
              </a:rPr>
              <a:t> </a:t>
            </a:r>
            <a:r>
              <a:rPr lang="en-IN" sz="2200" b="1" spc="110" dirty="0">
                <a:latin typeface="Times New Roman" panose="02020603050405020304" pitchFamily="18" charset="0"/>
                <a:cs typeface="Times New Roman" panose="02020603050405020304" pitchFamily="18" charset="0"/>
              </a:rPr>
              <a:t>Project Phase-2</a:t>
            </a:r>
            <a:r>
              <a:rPr lang="en-IN" sz="2200" b="1" spc="-80" dirty="0">
                <a:latin typeface="Times New Roman" panose="02020603050405020304" pitchFamily="18" charset="0"/>
                <a:cs typeface="Times New Roman" panose="02020603050405020304" pitchFamily="18" charset="0"/>
              </a:rPr>
              <a:t> </a:t>
            </a:r>
            <a:r>
              <a:rPr lang="en-IN" sz="2200" b="1" spc="60" dirty="0">
                <a:latin typeface="Times New Roman" panose="02020603050405020304" pitchFamily="18" charset="0"/>
                <a:cs typeface="Times New Roman" panose="02020603050405020304" pitchFamily="18" charset="0"/>
              </a:rPr>
              <a:t>Review-2</a:t>
            </a:r>
            <a:br>
              <a:rPr lang="en-IN" sz="2200" b="1" dirty="0">
                <a:highlight>
                  <a:srgbClr val="FFFF00"/>
                </a:highlight>
                <a:latin typeface="Arial MT"/>
                <a:cs typeface="Arial MT"/>
              </a:rPr>
            </a:br>
            <a:endParaRPr lang="en-IN" sz="2200" b="1" dirty="0">
              <a:highlight>
                <a:srgbClr val="FFFF00"/>
              </a:highlight>
            </a:endParaRPr>
          </a:p>
        </p:txBody>
      </p:sp>
      <p:sp>
        <p:nvSpPr>
          <p:cNvPr id="3" name="Subtitle 2">
            <a:extLst>
              <a:ext uri="{FF2B5EF4-FFF2-40B4-BE49-F238E27FC236}">
                <a16:creationId xmlns:a16="http://schemas.microsoft.com/office/drawing/2014/main" id="{7073DFBC-0019-276C-350F-D23F915B67DB}"/>
              </a:ext>
            </a:extLst>
          </p:cNvPr>
          <p:cNvSpPr>
            <a:spLocks noGrp="1"/>
          </p:cNvSpPr>
          <p:nvPr>
            <p:ph type="subTitle" idx="1"/>
          </p:nvPr>
        </p:nvSpPr>
        <p:spPr>
          <a:xfrm>
            <a:off x="1302698" y="1290825"/>
            <a:ext cx="10114719" cy="5063322"/>
          </a:xfrm>
        </p:spPr>
        <p:txBody>
          <a:bodyPr>
            <a:normAutofit/>
          </a:bodyPr>
          <a:lstStyle/>
          <a:p>
            <a:pPr algn="l"/>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Testing with User Input</a:t>
            </a:r>
          </a:p>
        </p:txBody>
      </p:sp>
      <p:pic>
        <p:nvPicPr>
          <p:cNvPr id="4" name="object 5">
            <a:extLst>
              <a:ext uri="{FF2B5EF4-FFF2-40B4-BE49-F238E27FC236}">
                <a16:creationId xmlns:a16="http://schemas.microsoft.com/office/drawing/2014/main" id="{59FD5A21-8D85-7070-EE56-5A65656DF64C}"/>
              </a:ext>
            </a:extLst>
          </p:cNvPr>
          <p:cNvPicPr/>
          <p:nvPr/>
        </p:nvPicPr>
        <p:blipFill>
          <a:blip r:embed="rId2" cstate="print"/>
          <a:stretch>
            <a:fillRect/>
          </a:stretch>
        </p:blipFill>
        <p:spPr>
          <a:xfrm>
            <a:off x="83498" y="23070"/>
            <a:ext cx="1219200" cy="1144524"/>
          </a:xfrm>
          <a:prstGeom prst="rect">
            <a:avLst/>
          </a:prstGeom>
        </p:spPr>
      </p:pic>
      <p:pic>
        <p:nvPicPr>
          <p:cNvPr id="8" name="Picture 7">
            <a:extLst>
              <a:ext uri="{FF2B5EF4-FFF2-40B4-BE49-F238E27FC236}">
                <a16:creationId xmlns:a16="http://schemas.microsoft.com/office/drawing/2014/main" id="{7B955013-DA9A-1F90-2257-1B4FE05B06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2698" y="1698171"/>
            <a:ext cx="10114719" cy="4655976"/>
          </a:xfrm>
          <a:prstGeom prst="rect">
            <a:avLst/>
          </a:prstGeom>
        </p:spPr>
      </p:pic>
    </p:spTree>
    <p:extLst>
      <p:ext uri="{BB962C8B-B14F-4D97-AF65-F5344CB8AC3E}">
        <p14:creationId xmlns:p14="http://schemas.microsoft.com/office/powerpoint/2010/main" val="2735694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B1ADD-8127-8FE7-20B6-B9FAD7F5C8F2}"/>
              </a:ext>
            </a:extLst>
          </p:cNvPr>
          <p:cNvSpPr>
            <a:spLocks noGrp="1"/>
          </p:cNvSpPr>
          <p:nvPr>
            <p:ph type="ctrTitle"/>
          </p:nvPr>
        </p:nvSpPr>
        <p:spPr>
          <a:xfrm>
            <a:off x="1523999" y="122214"/>
            <a:ext cx="10237365" cy="1312303"/>
          </a:xfrm>
        </p:spPr>
        <p:txBody>
          <a:bodyPr>
            <a:normAutofit fontScale="90000"/>
          </a:bodyPr>
          <a:lstStyle/>
          <a:p>
            <a:pPr>
              <a:lnSpc>
                <a:spcPts val="2510"/>
              </a:lnSpc>
              <a:spcBef>
                <a:spcPts val="95"/>
              </a:spcBef>
            </a:pPr>
            <a:r>
              <a:rPr lang="en-US" sz="2200" b="1" spc="80" dirty="0">
                <a:latin typeface="Times New Roman" panose="02020603050405020304" pitchFamily="18" charset="0"/>
                <a:cs typeface="Times New Roman" panose="02020603050405020304" pitchFamily="18" charset="0"/>
              </a:rPr>
              <a:t>GOKARAJU</a:t>
            </a:r>
            <a:r>
              <a:rPr lang="en-US" sz="2200" b="1" spc="-35" dirty="0">
                <a:latin typeface="Times New Roman" panose="02020603050405020304" pitchFamily="18" charset="0"/>
                <a:cs typeface="Times New Roman" panose="02020603050405020304" pitchFamily="18" charset="0"/>
              </a:rPr>
              <a:t> </a:t>
            </a:r>
            <a:r>
              <a:rPr lang="en-US" sz="2200" b="1" spc="60" dirty="0">
                <a:latin typeface="Times New Roman" panose="02020603050405020304" pitchFamily="18" charset="0"/>
                <a:cs typeface="Times New Roman" panose="02020603050405020304" pitchFamily="18" charset="0"/>
              </a:rPr>
              <a:t>RANGARAJU</a:t>
            </a:r>
            <a:r>
              <a:rPr lang="en-US" sz="2200" b="1" spc="-30" dirty="0">
                <a:latin typeface="Times New Roman" panose="02020603050405020304" pitchFamily="18" charset="0"/>
                <a:cs typeface="Times New Roman" panose="02020603050405020304" pitchFamily="18" charset="0"/>
              </a:rPr>
              <a:t> </a:t>
            </a:r>
            <a:r>
              <a:rPr lang="en-US" sz="2200" b="1" spc="40" dirty="0">
                <a:latin typeface="Times New Roman" panose="02020603050405020304" pitchFamily="18" charset="0"/>
                <a:cs typeface="Times New Roman" panose="02020603050405020304" pitchFamily="18" charset="0"/>
              </a:rPr>
              <a:t>INSTITUTE</a:t>
            </a:r>
            <a:r>
              <a:rPr lang="en-US" sz="2200" b="1" spc="-25" dirty="0">
                <a:latin typeface="Times New Roman" panose="02020603050405020304" pitchFamily="18" charset="0"/>
                <a:cs typeface="Times New Roman" panose="02020603050405020304" pitchFamily="18" charset="0"/>
              </a:rPr>
              <a:t> </a:t>
            </a:r>
            <a:r>
              <a:rPr lang="en-US" sz="2200" b="1" spc="5" dirty="0">
                <a:latin typeface="Times New Roman" panose="02020603050405020304" pitchFamily="18" charset="0"/>
                <a:cs typeface="Times New Roman" panose="02020603050405020304" pitchFamily="18" charset="0"/>
              </a:rPr>
              <a:t>OF</a:t>
            </a:r>
            <a:r>
              <a:rPr lang="en-US" sz="2200" b="1" spc="-55" dirty="0">
                <a:latin typeface="Times New Roman" panose="02020603050405020304" pitchFamily="18" charset="0"/>
                <a:cs typeface="Times New Roman" panose="02020603050405020304" pitchFamily="18" charset="0"/>
              </a:rPr>
              <a:t> </a:t>
            </a:r>
            <a:r>
              <a:rPr lang="en-US" sz="2200" b="1" spc="35" dirty="0">
                <a:latin typeface="Times New Roman" panose="02020603050405020304" pitchFamily="18" charset="0"/>
                <a:cs typeface="Times New Roman" panose="02020603050405020304" pitchFamily="18" charset="0"/>
              </a:rPr>
              <a:t>ENGINEERING</a:t>
            </a:r>
            <a:r>
              <a:rPr lang="en-US" sz="2200" b="1" spc="-30" dirty="0">
                <a:latin typeface="Times New Roman" panose="02020603050405020304" pitchFamily="18" charset="0"/>
                <a:cs typeface="Times New Roman" panose="02020603050405020304" pitchFamily="18" charset="0"/>
              </a:rPr>
              <a:t> </a:t>
            </a:r>
            <a:r>
              <a:rPr lang="en-US" sz="2200" b="1" spc="70" dirty="0">
                <a:latin typeface="Times New Roman" panose="02020603050405020304" pitchFamily="18" charset="0"/>
                <a:cs typeface="Times New Roman" panose="02020603050405020304" pitchFamily="18" charset="0"/>
              </a:rPr>
              <a:t>AND</a:t>
            </a:r>
            <a:r>
              <a:rPr lang="en-US" sz="2200" b="1" spc="-45" dirty="0">
                <a:latin typeface="Times New Roman" panose="02020603050405020304" pitchFamily="18" charset="0"/>
                <a:cs typeface="Times New Roman" panose="02020603050405020304" pitchFamily="18" charset="0"/>
              </a:rPr>
              <a:t> </a:t>
            </a:r>
            <a:r>
              <a:rPr lang="en-US" sz="2200" b="1" spc="15" dirty="0">
                <a:latin typeface="Times New Roman" panose="02020603050405020304" pitchFamily="18" charset="0"/>
                <a:cs typeface="Times New Roman" panose="02020603050405020304" pitchFamily="18" charset="0"/>
              </a:rPr>
              <a:t>TECHNOLOGY</a:t>
            </a:r>
            <a:br>
              <a:rPr lang="en-US" sz="2200" b="1" dirty="0">
                <a:latin typeface="Times New Roman" panose="02020603050405020304" pitchFamily="18" charset="0"/>
                <a:cs typeface="Times New Roman" panose="02020603050405020304" pitchFamily="18" charset="0"/>
              </a:rPr>
            </a:br>
            <a:r>
              <a:rPr lang="en-US" sz="2200" b="1" spc="114" dirty="0">
                <a:latin typeface="Times New Roman" panose="02020603050405020304" pitchFamily="18" charset="0"/>
                <a:cs typeface="Times New Roman" panose="02020603050405020304" pitchFamily="18" charset="0"/>
              </a:rPr>
              <a:t>Department</a:t>
            </a:r>
            <a:r>
              <a:rPr lang="en-US" sz="2200" b="1" spc="-35" dirty="0">
                <a:latin typeface="Times New Roman" panose="02020603050405020304" pitchFamily="18" charset="0"/>
                <a:cs typeface="Times New Roman" panose="02020603050405020304" pitchFamily="18" charset="0"/>
              </a:rPr>
              <a:t> </a:t>
            </a:r>
            <a:r>
              <a:rPr lang="en-US" sz="2200" b="1" spc="110" dirty="0">
                <a:latin typeface="Times New Roman" panose="02020603050405020304" pitchFamily="18" charset="0"/>
                <a:cs typeface="Times New Roman" panose="02020603050405020304" pitchFamily="18" charset="0"/>
              </a:rPr>
              <a:t>of</a:t>
            </a:r>
            <a:r>
              <a:rPr lang="en-US" sz="2200" b="1" spc="195" dirty="0">
                <a:latin typeface="Times New Roman" panose="02020603050405020304" pitchFamily="18" charset="0"/>
                <a:cs typeface="Times New Roman" panose="02020603050405020304" pitchFamily="18" charset="0"/>
              </a:rPr>
              <a:t> </a:t>
            </a:r>
            <a:r>
              <a:rPr lang="en-US" sz="2200" b="1" spc="120" dirty="0">
                <a:latin typeface="Times New Roman" panose="02020603050405020304" pitchFamily="18" charset="0"/>
                <a:cs typeface="Times New Roman" panose="02020603050405020304" pitchFamily="18" charset="0"/>
              </a:rPr>
              <a:t>Computer</a:t>
            </a:r>
            <a:r>
              <a:rPr lang="en-US" sz="2200" b="1" spc="-45" dirty="0">
                <a:latin typeface="Times New Roman" panose="02020603050405020304" pitchFamily="18" charset="0"/>
                <a:cs typeface="Times New Roman" panose="02020603050405020304" pitchFamily="18" charset="0"/>
              </a:rPr>
              <a:t> </a:t>
            </a:r>
            <a:r>
              <a:rPr lang="en-US" sz="2200" b="1" spc="110" dirty="0">
                <a:latin typeface="Times New Roman" panose="02020603050405020304" pitchFamily="18" charset="0"/>
                <a:cs typeface="Times New Roman" panose="02020603050405020304" pitchFamily="18" charset="0"/>
              </a:rPr>
              <a:t>Science</a:t>
            </a:r>
            <a:r>
              <a:rPr lang="en-US" sz="2200" b="1" spc="-40" dirty="0">
                <a:latin typeface="Times New Roman" panose="02020603050405020304" pitchFamily="18" charset="0"/>
                <a:cs typeface="Times New Roman" panose="02020603050405020304" pitchFamily="18" charset="0"/>
              </a:rPr>
              <a:t> </a:t>
            </a:r>
            <a:r>
              <a:rPr lang="en-US" sz="2200" b="1" spc="105" dirty="0">
                <a:latin typeface="Times New Roman" panose="02020603050405020304" pitchFamily="18" charset="0"/>
                <a:cs typeface="Times New Roman" panose="02020603050405020304" pitchFamily="18" charset="0"/>
              </a:rPr>
              <a:t>and</a:t>
            </a:r>
            <a:r>
              <a:rPr lang="en-US" sz="2200" b="1" spc="-55" dirty="0">
                <a:latin typeface="Times New Roman" panose="02020603050405020304" pitchFamily="18" charset="0"/>
                <a:cs typeface="Times New Roman" panose="02020603050405020304" pitchFamily="18" charset="0"/>
              </a:rPr>
              <a:t> </a:t>
            </a:r>
            <a:r>
              <a:rPr lang="en-US" sz="2200" b="1" spc="105" dirty="0">
                <a:latin typeface="Times New Roman" panose="02020603050405020304" pitchFamily="18" charset="0"/>
                <a:cs typeface="Times New Roman" panose="02020603050405020304" pitchFamily="18" charset="0"/>
              </a:rPr>
              <a:t>Engineering</a:t>
            </a:r>
            <a:br>
              <a:rPr lang="en-US" sz="2200" b="1" dirty="0">
                <a:latin typeface="Times New Roman" panose="02020603050405020304" pitchFamily="18" charset="0"/>
                <a:cs typeface="Times New Roman" panose="02020603050405020304" pitchFamily="18" charset="0"/>
              </a:rPr>
            </a:br>
            <a:r>
              <a:rPr lang="en-IN" sz="2200" b="1" spc="50" dirty="0">
                <a:latin typeface="Times New Roman" panose="02020603050405020304" pitchFamily="18" charset="0"/>
                <a:cs typeface="Times New Roman" panose="02020603050405020304" pitchFamily="18" charset="0"/>
              </a:rPr>
              <a:t>MAJOR</a:t>
            </a:r>
            <a:r>
              <a:rPr lang="en-IN" sz="2200" b="1" spc="-60" dirty="0">
                <a:latin typeface="Times New Roman" panose="02020603050405020304" pitchFamily="18" charset="0"/>
                <a:cs typeface="Times New Roman" panose="02020603050405020304" pitchFamily="18" charset="0"/>
              </a:rPr>
              <a:t> </a:t>
            </a:r>
            <a:r>
              <a:rPr lang="en-IN" sz="2200" b="1" spc="110" dirty="0">
                <a:latin typeface="Times New Roman" panose="02020603050405020304" pitchFamily="18" charset="0"/>
                <a:cs typeface="Times New Roman" panose="02020603050405020304" pitchFamily="18" charset="0"/>
              </a:rPr>
              <a:t>Project Phase-2</a:t>
            </a:r>
            <a:r>
              <a:rPr lang="en-IN" sz="2200" b="1" spc="-80" dirty="0">
                <a:latin typeface="Times New Roman" panose="02020603050405020304" pitchFamily="18" charset="0"/>
                <a:cs typeface="Times New Roman" panose="02020603050405020304" pitchFamily="18" charset="0"/>
              </a:rPr>
              <a:t> </a:t>
            </a:r>
            <a:r>
              <a:rPr lang="en-IN" sz="2200" b="1" spc="60" dirty="0">
                <a:latin typeface="Times New Roman" panose="02020603050405020304" pitchFamily="18" charset="0"/>
                <a:cs typeface="Times New Roman" panose="02020603050405020304" pitchFamily="18" charset="0"/>
              </a:rPr>
              <a:t>Review-2</a:t>
            </a:r>
            <a:br>
              <a:rPr lang="en-IN" sz="2200" b="1" dirty="0">
                <a:highlight>
                  <a:srgbClr val="FFFF00"/>
                </a:highlight>
                <a:latin typeface="Arial MT"/>
                <a:cs typeface="Arial MT"/>
              </a:rPr>
            </a:br>
            <a:endParaRPr lang="en-IN" sz="2200" b="1" dirty="0">
              <a:highlight>
                <a:srgbClr val="FFFF00"/>
              </a:highlight>
            </a:endParaRPr>
          </a:p>
        </p:txBody>
      </p:sp>
      <p:sp>
        <p:nvSpPr>
          <p:cNvPr id="3" name="Subtitle 2">
            <a:extLst>
              <a:ext uri="{FF2B5EF4-FFF2-40B4-BE49-F238E27FC236}">
                <a16:creationId xmlns:a16="http://schemas.microsoft.com/office/drawing/2014/main" id="{7073DFBC-0019-276C-350F-D23F915B67DB}"/>
              </a:ext>
            </a:extLst>
          </p:cNvPr>
          <p:cNvSpPr>
            <a:spLocks noGrp="1"/>
          </p:cNvSpPr>
          <p:nvPr>
            <p:ph type="subTitle" idx="1"/>
          </p:nvPr>
        </p:nvSpPr>
        <p:spPr>
          <a:xfrm>
            <a:off x="1302698" y="1434517"/>
            <a:ext cx="10114719" cy="4655890"/>
          </a:xfrm>
        </p:spPr>
        <p:txBody>
          <a:bodyPr>
            <a:normAutofit/>
          </a:bodyPr>
          <a:lstStyle/>
          <a:p>
            <a:pPr algn="l"/>
            <a:endParaRPr lang="en-US"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object 5">
            <a:extLst>
              <a:ext uri="{FF2B5EF4-FFF2-40B4-BE49-F238E27FC236}">
                <a16:creationId xmlns:a16="http://schemas.microsoft.com/office/drawing/2014/main" id="{59FD5A21-8D85-7070-EE56-5A65656DF64C}"/>
              </a:ext>
            </a:extLst>
          </p:cNvPr>
          <p:cNvPicPr/>
          <p:nvPr/>
        </p:nvPicPr>
        <p:blipFill>
          <a:blip r:embed="rId2" cstate="print"/>
          <a:stretch>
            <a:fillRect/>
          </a:stretch>
        </p:blipFill>
        <p:spPr>
          <a:xfrm>
            <a:off x="83498" y="23070"/>
            <a:ext cx="1219200" cy="1144524"/>
          </a:xfrm>
          <a:prstGeom prst="rect">
            <a:avLst/>
          </a:prstGeom>
        </p:spPr>
      </p:pic>
      <p:pic>
        <p:nvPicPr>
          <p:cNvPr id="6" name="Picture 5">
            <a:extLst>
              <a:ext uri="{FF2B5EF4-FFF2-40B4-BE49-F238E27FC236}">
                <a16:creationId xmlns:a16="http://schemas.microsoft.com/office/drawing/2014/main" id="{D0F8839B-C75D-FD45-FE8E-C541137BB7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2697" y="1434517"/>
            <a:ext cx="10305829" cy="4655889"/>
          </a:xfrm>
          <a:prstGeom prst="rect">
            <a:avLst/>
          </a:prstGeom>
        </p:spPr>
      </p:pic>
    </p:spTree>
    <p:extLst>
      <p:ext uri="{BB962C8B-B14F-4D97-AF65-F5344CB8AC3E}">
        <p14:creationId xmlns:p14="http://schemas.microsoft.com/office/powerpoint/2010/main" val="3748447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B1ADD-8127-8FE7-20B6-B9FAD7F5C8F2}"/>
              </a:ext>
            </a:extLst>
          </p:cNvPr>
          <p:cNvSpPr>
            <a:spLocks noGrp="1"/>
          </p:cNvSpPr>
          <p:nvPr>
            <p:ph type="ctrTitle"/>
          </p:nvPr>
        </p:nvSpPr>
        <p:spPr>
          <a:xfrm>
            <a:off x="1523999" y="122214"/>
            <a:ext cx="10237365" cy="1312303"/>
          </a:xfrm>
        </p:spPr>
        <p:txBody>
          <a:bodyPr>
            <a:normAutofit fontScale="90000"/>
          </a:bodyPr>
          <a:lstStyle/>
          <a:p>
            <a:pPr>
              <a:lnSpc>
                <a:spcPts val="2510"/>
              </a:lnSpc>
              <a:spcBef>
                <a:spcPts val="95"/>
              </a:spcBef>
            </a:pPr>
            <a:r>
              <a:rPr lang="en-US" sz="2200" b="1" spc="80" dirty="0">
                <a:latin typeface="Times New Roman" panose="02020603050405020304" pitchFamily="18" charset="0"/>
                <a:cs typeface="Times New Roman" panose="02020603050405020304" pitchFamily="18" charset="0"/>
              </a:rPr>
              <a:t>GOKARAJU</a:t>
            </a:r>
            <a:r>
              <a:rPr lang="en-US" sz="2200" b="1" spc="-35" dirty="0">
                <a:latin typeface="Times New Roman" panose="02020603050405020304" pitchFamily="18" charset="0"/>
                <a:cs typeface="Times New Roman" panose="02020603050405020304" pitchFamily="18" charset="0"/>
              </a:rPr>
              <a:t> </a:t>
            </a:r>
            <a:r>
              <a:rPr lang="en-US" sz="2200" b="1" spc="60" dirty="0">
                <a:latin typeface="Times New Roman" panose="02020603050405020304" pitchFamily="18" charset="0"/>
                <a:cs typeface="Times New Roman" panose="02020603050405020304" pitchFamily="18" charset="0"/>
              </a:rPr>
              <a:t>RANGARAJU</a:t>
            </a:r>
            <a:r>
              <a:rPr lang="en-US" sz="2200" b="1" spc="-30" dirty="0">
                <a:latin typeface="Times New Roman" panose="02020603050405020304" pitchFamily="18" charset="0"/>
                <a:cs typeface="Times New Roman" panose="02020603050405020304" pitchFamily="18" charset="0"/>
              </a:rPr>
              <a:t> </a:t>
            </a:r>
            <a:r>
              <a:rPr lang="en-US" sz="2200" b="1" spc="40" dirty="0">
                <a:latin typeface="Times New Roman" panose="02020603050405020304" pitchFamily="18" charset="0"/>
                <a:cs typeface="Times New Roman" panose="02020603050405020304" pitchFamily="18" charset="0"/>
              </a:rPr>
              <a:t>INSTITUTE</a:t>
            </a:r>
            <a:r>
              <a:rPr lang="en-US" sz="2200" b="1" spc="-25" dirty="0">
                <a:latin typeface="Times New Roman" panose="02020603050405020304" pitchFamily="18" charset="0"/>
                <a:cs typeface="Times New Roman" panose="02020603050405020304" pitchFamily="18" charset="0"/>
              </a:rPr>
              <a:t> </a:t>
            </a:r>
            <a:r>
              <a:rPr lang="en-US" sz="2200" b="1" spc="5" dirty="0">
                <a:latin typeface="Times New Roman" panose="02020603050405020304" pitchFamily="18" charset="0"/>
                <a:cs typeface="Times New Roman" panose="02020603050405020304" pitchFamily="18" charset="0"/>
              </a:rPr>
              <a:t>OF</a:t>
            </a:r>
            <a:r>
              <a:rPr lang="en-US" sz="2200" b="1" spc="-55" dirty="0">
                <a:latin typeface="Times New Roman" panose="02020603050405020304" pitchFamily="18" charset="0"/>
                <a:cs typeface="Times New Roman" panose="02020603050405020304" pitchFamily="18" charset="0"/>
              </a:rPr>
              <a:t> </a:t>
            </a:r>
            <a:r>
              <a:rPr lang="en-US" sz="2200" b="1" spc="35" dirty="0">
                <a:latin typeface="Times New Roman" panose="02020603050405020304" pitchFamily="18" charset="0"/>
                <a:cs typeface="Times New Roman" panose="02020603050405020304" pitchFamily="18" charset="0"/>
              </a:rPr>
              <a:t>ENGINEERING</a:t>
            </a:r>
            <a:r>
              <a:rPr lang="en-US" sz="2200" b="1" spc="-30" dirty="0">
                <a:latin typeface="Times New Roman" panose="02020603050405020304" pitchFamily="18" charset="0"/>
                <a:cs typeface="Times New Roman" panose="02020603050405020304" pitchFamily="18" charset="0"/>
              </a:rPr>
              <a:t> </a:t>
            </a:r>
            <a:r>
              <a:rPr lang="en-US" sz="2200" b="1" spc="70" dirty="0">
                <a:latin typeface="Times New Roman" panose="02020603050405020304" pitchFamily="18" charset="0"/>
                <a:cs typeface="Times New Roman" panose="02020603050405020304" pitchFamily="18" charset="0"/>
              </a:rPr>
              <a:t>AND</a:t>
            </a:r>
            <a:r>
              <a:rPr lang="en-US" sz="2200" b="1" spc="-45" dirty="0">
                <a:latin typeface="Times New Roman" panose="02020603050405020304" pitchFamily="18" charset="0"/>
                <a:cs typeface="Times New Roman" panose="02020603050405020304" pitchFamily="18" charset="0"/>
              </a:rPr>
              <a:t> </a:t>
            </a:r>
            <a:r>
              <a:rPr lang="en-US" sz="2200" b="1" spc="15" dirty="0">
                <a:latin typeface="Times New Roman" panose="02020603050405020304" pitchFamily="18" charset="0"/>
                <a:cs typeface="Times New Roman" panose="02020603050405020304" pitchFamily="18" charset="0"/>
              </a:rPr>
              <a:t>TECHNOLOGY</a:t>
            </a:r>
            <a:br>
              <a:rPr lang="en-US" sz="2200" b="1" dirty="0">
                <a:latin typeface="Times New Roman" panose="02020603050405020304" pitchFamily="18" charset="0"/>
                <a:cs typeface="Times New Roman" panose="02020603050405020304" pitchFamily="18" charset="0"/>
              </a:rPr>
            </a:br>
            <a:r>
              <a:rPr lang="en-US" sz="2200" b="1" spc="114" dirty="0">
                <a:latin typeface="Times New Roman" panose="02020603050405020304" pitchFamily="18" charset="0"/>
                <a:cs typeface="Times New Roman" panose="02020603050405020304" pitchFamily="18" charset="0"/>
              </a:rPr>
              <a:t>Department</a:t>
            </a:r>
            <a:r>
              <a:rPr lang="en-US" sz="2200" b="1" spc="-35" dirty="0">
                <a:latin typeface="Times New Roman" panose="02020603050405020304" pitchFamily="18" charset="0"/>
                <a:cs typeface="Times New Roman" panose="02020603050405020304" pitchFamily="18" charset="0"/>
              </a:rPr>
              <a:t> </a:t>
            </a:r>
            <a:r>
              <a:rPr lang="en-US" sz="2200" b="1" spc="110" dirty="0">
                <a:latin typeface="Times New Roman" panose="02020603050405020304" pitchFamily="18" charset="0"/>
                <a:cs typeface="Times New Roman" panose="02020603050405020304" pitchFamily="18" charset="0"/>
              </a:rPr>
              <a:t>of</a:t>
            </a:r>
            <a:r>
              <a:rPr lang="en-US" sz="2200" b="1" spc="195" dirty="0">
                <a:latin typeface="Times New Roman" panose="02020603050405020304" pitchFamily="18" charset="0"/>
                <a:cs typeface="Times New Roman" panose="02020603050405020304" pitchFamily="18" charset="0"/>
              </a:rPr>
              <a:t> </a:t>
            </a:r>
            <a:r>
              <a:rPr lang="en-US" sz="2200" b="1" spc="120" dirty="0">
                <a:latin typeface="Times New Roman" panose="02020603050405020304" pitchFamily="18" charset="0"/>
                <a:cs typeface="Times New Roman" panose="02020603050405020304" pitchFamily="18" charset="0"/>
              </a:rPr>
              <a:t>Computer</a:t>
            </a:r>
            <a:r>
              <a:rPr lang="en-US" sz="2200" b="1" spc="-45" dirty="0">
                <a:latin typeface="Times New Roman" panose="02020603050405020304" pitchFamily="18" charset="0"/>
                <a:cs typeface="Times New Roman" panose="02020603050405020304" pitchFamily="18" charset="0"/>
              </a:rPr>
              <a:t> </a:t>
            </a:r>
            <a:r>
              <a:rPr lang="en-US" sz="2200" b="1" spc="110" dirty="0">
                <a:latin typeface="Times New Roman" panose="02020603050405020304" pitchFamily="18" charset="0"/>
                <a:cs typeface="Times New Roman" panose="02020603050405020304" pitchFamily="18" charset="0"/>
              </a:rPr>
              <a:t>Science</a:t>
            </a:r>
            <a:r>
              <a:rPr lang="en-US" sz="2200" b="1" spc="-40" dirty="0">
                <a:latin typeface="Times New Roman" panose="02020603050405020304" pitchFamily="18" charset="0"/>
                <a:cs typeface="Times New Roman" panose="02020603050405020304" pitchFamily="18" charset="0"/>
              </a:rPr>
              <a:t> </a:t>
            </a:r>
            <a:r>
              <a:rPr lang="en-US" sz="2200" b="1" spc="105" dirty="0">
                <a:latin typeface="Times New Roman" panose="02020603050405020304" pitchFamily="18" charset="0"/>
                <a:cs typeface="Times New Roman" panose="02020603050405020304" pitchFamily="18" charset="0"/>
              </a:rPr>
              <a:t>and</a:t>
            </a:r>
            <a:r>
              <a:rPr lang="en-US" sz="2200" b="1" spc="-55" dirty="0">
                <a:latin typeface="Times New Roman" panose="02020603050405020304" pitchFamily="18" charset="0"/>
                <a:cs typeface="Times New Roman" panose="02020603050405020304" pitchFamily="18" charset="0"/>
              </a:rPr>
              <a:t> </a:t>
            </a:r>
            <a:r>
              <a:rPr lang="en-US" sz="2200" b="1" spc="105" dirty="0">
                <a:latin typeface="Times New Roman" panose="02020603050405020304" pitchFamily="18" charset="0"/>
                <a:cs typeface="Times New Roman" panose="02020603050405020304" pitchFamily="18" charset="0"/>
              </a:rPr>
              <a:t>Engineering</a:t>
            </a:r>
            <a:br>
              <a:rPr lang="en-US" sz="2200" b="1" dirty="0">
                <a:latin typeface="Times New Roman" panose="02020603050405020304" pitchFamily="18" charset="0"/>
                <a:cs typeface="Times New Roman" panose="02020603050405020304" pitchFamily="18" charset="0"/>
              </a:rPr>
            </a:br>
            <a:r>
              <a:rPr lang="en-IN" sz="2200" b="1" spc="50" dirty="0">
                <a:latin typeface="Times New Roman" panose="02020603050405020304" pitchFamily="18" charset="0"/>
                <a:cs typeface="Times New Roman" panose="02020603050405020304" pitchFamily="18" charset="0"/>
              </a:rPr>
              <a:t>MAJOR</a:t>
            </a:r>
            <a:r>
              <a:rPr lang="en-IN" sz="2200" b="1" spc="-60" dirty="0">
                <a:latin typeface="Times New Roman" panose="02020603050405020304" pitchFamily="18" charset="0"/>
                <a:cs typeface="Times New Roman" panose="02020603050405020304" pitchFamily="18" charset="0"/>
              </a:rPr>
              <a:t> </a:t>
            </a:r>
            <a:r>
              <a:rPr lang="en-IN" sz="2200" b="1" spc="110" dirty="0">
                <a:latin typeface="Times New Roman" panose="02020603050405020304" pitchFamily="18" charset="0"/>
                <a:cs typeface="Times New Roman" panose="02020603050405020304" pitchFamily="18" charset="0"/>
              </a:rPr>
              <a:t>Project Phase-2</a:t>
            </a:r>
            <a:r>
              <a:rPr lang="en-IN" sz="2200" b="1" spc="-80" dirty="0">
                <a:latin typeface="Times New Roman" panose="02020603050405020304" pitchFamily="18" charset="0"/>
                <a:cs typeface="Times New Roman" panose="02020603050405020304" pitchFamily="18" charset="0"/>
              </a:rPr>
              <a:t> </a:t>
            </a:r>
            <a:r>
              <a:rPr lang="en-IN" sz="2200" b="1" spc="60" dirty="0">
                <a:latin typeface="Times New Roman" panose="02020603050405020304" pitchFamily="18" charset="0"/>
                <a:cs typeface="Times New Roman" panose="02020603050405020304" pitchFamily="18" charset="0"/>
              </a:rPr>
              <a:t>Review-2</a:t>
            </a:r>
            <a:br>
              <a:rPr lang="en-IN" sz="2200" b="1" dirty="0">
                <a:highlight>
                  <a:srgbClr val="FFFF00"/>
                </a:highlight>
                <a:latin typeface="Arial MT"/>
                <a:cs typeface="Arial MT"/>
              </a:rPr>
            </a:br>
            <a:endParaRPr lang="en-IN" sz="2200" b="1" dirty="0">
              <a:highlight>
                <a:srgbClr val="FFFF00"/>
              </a:highlight>
            </a:endParaRPr>
          </a:p>
        </p:txBody>
      </p:sp>
      <p:sp>
        <p:nvSpPr>
          <p:cNvPr id="3" name="Subtitle 2">
            <a:extLst>
              <a:ext uri="{FF2B5EF4-FFF2-40B4-BE49-F238E27FC236}">
                <a16:creationId xmlns:a16="http://schemas.microsoft.com/office/drawing/2014/main" id="{7073DFBC-0019-276C-350F-D23F915B67DB}"/>
              </a:ext>
            </a:extLst>
          </p:cNvPr>
          <p:cNvSpPr>
            <a:spLocks noGrp="1"/>
          </p:cNvSpPr>
          <p:nvPr>
            <p:ph type="subTitle" idx="1"/>
          </p:nvPr>
        </p:nvSpPr>
        <p:spPr>
          <a:xfrm>
            <a:off x="1302698" y="1434517"/>
            <a:ext cx="10114719" cy="4655890"/>
          </a:xfrm>
        </p:spPr>
        <p:txBody>
          <a:bodyPr>
            <a:normAutofit/>
          </a:bodyPr>
          <a:lstStyle/>
          <a:p>
            <a:pPr algn="l"/>
            <a:endParaRPr lang="en-US"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object 5">
            <a:extLst>
              <a:ext uri="{FF2B5EF4-FFF2-40B4-BE49-F238E27FC236}">
                <a16:creationId xmlns:a16="http://schemas.microsoft.com/office/drawing/2014/main" id="{59FD5A21-8D85-7070-EE56-5A65656DF64C}"/>
              </a:ext>
            </a:extLst>
          </p:cNvPr>
          <p:cNvPicPr/>
          <p:nvPr/>
        </p:nvPicPr>
        <p:blipFill>
          <a:blip r:embed="rId2" cstate="print"/>
          <a:stretch>
            <a:fillRect/>
          </a:stretch>
        </p:blipFill>
        <p:spPr>
          <a:xfrm>
            <a:off x="83498" y="23070"/>
            <a:ext cx="1219200" cy="1144524"/>
          </a:xfrm>
          <a:prstGeom prst="rect">
            <a:avLst/>
          </a:prstGeom>
        </p:spPr>
      </p:pic>
      <p:pic>
        <p:nvPicPr>
          <p:cNvPr id="6" name="Picture 5">
            <a:extLst>
              <a:ext uri="{FF2B5EF4-FFF2-40B4-BE49-F238E27FC236}">
                <a16:creationId xmlns:a16="http://schemas.microsoft.com/office/drawing/2014/main" id="{9D3934ED-EDF7-D03A-268C-E55FF818E8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2698" y="1434517"/>
            <a:ext cx="10114719" cy="4655890"/>
          </a:xfrm>
          <a:prstGeom prst="rect">
            <a:avLst/>
          </a:prstGeom>
        </p:spPr>
      </p:pic>
    </p:spTree>
    <p:extLst>
      <p:ext uri="{BB962C8B-B14F-4D97-AF65-F5344CB8AC3E}">
        <p14:creationId xmlns:p14="http://schemas.microsoft.com/office/powerpoint/2010/main" val="3954613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B1ADD-8127-8FE7-20B6-B9FAD7F5C8F2}"/>
              </a:ext>
            </a:extLst>
          </p:cNvPr>
          <p:cNvSpPr>
            <a:spLocks noGrp="1"/>
          </p:cNvSpPr>
          <p:nvPr>
            <p:ph type="ctrTitle"/>
          </p:nvPr>
        </p:nvSpPr>
        <p:spPr>
          <a:xfrm>
            <a:off x="1523999" y="122214"/>
            <a:ext cx="10237365" cy="1312303"/>
          </a:xfrm>
        </p:spPr>
        <p:txBody>
          <a:bodyPr>
            <a:normAutofit fontScale="90000"/>
          </a:bodyPr>
          <a:lstStyle/>
          <a:p>
            <a:pPr>
              <a:lnSpc>
                <a:spcPts val="2510"/>
              </a:lnSpc>
              <a:spcBef>
                <a:spcPts val="95"/>
              </a:spcBef>
            </a:pPr>
            <a:r>
              <a:rPr lang="en-US" sz="2200" b="1" spc="80" dirty="0">
                <a:latin typeface="Times New Roman" panose="02020603050405020304" pitchFamily="18" charset="0"/>
                <a:cs typeface="Times New Roman" panose="02020603050405020304" pitchFamily="18" charset="0"/>
              </a:rPr>
              <a:t>GOKARAJU</a:t>
            </a:r>
            <a:r>
              <a:rPr lang="en-US" sz="2200" b="1" spc="-35" dirty="0">
                <a:latin typeface="Times New Roman" panose="02020603050405020304" pitchFamily="18" charset="0"/>
                <a:cs typeface="Times New Roman" panose="02020603050405020304" pitchFamily="18" charset="0"/>
              </a:rPr>
              <a:t> </a:t>
            </a:r>
            <a:r>
              <a:rPr lang="en-US" sz="2200" b="1" spc="60" dirty="0">
                <a:latin typeface="Times New Roman" panose="02020603050405020304" pitchFamily="18" charset="0"/>
                <a:cs typeface="Times New Roman" panose="02020603050405020304" pitchFamily="18" charset="0"/>
              </a:rPr>
              <a:t>RANGARAJU</a:t>
            </a:r>
            <a:r>
              <a:rPr lang="en-US" sz="2200" b="1" spc="-30" dirty="0">
                <a:latin typeface="Times New Roman" panose="02020603050405020304" pitchFamily="18" charset="0"/>
                <a:cs typeface="Times New Roman" panose="02020603050405020304" pitchFamily="18" charset="0"/>
              </a:rPr>
              <a:t> </a:t>
            </a:r>
            <a:r>
              <a:rPr lang="en-US" sz="2200" b="1" spc="40" dirty="0">
                <a:latin typeface="Times New Roman" panose="02020603050405020304" pitchFamily="18" charset="0"/>
                <a:cs typeface="Times New Roman" panose="02020603050405020304" pitchFamily="18" charset="0"/>
              </a:rPr>
              <a:t>INSTITUTE</a:t>
            </a:r>
            <a:r>
              <a:rPr lang="en-US" sz="2200" b="1" spc="-25" dirty="0">
                <a:latin typeface="Times New Roman" panose="02020603050405020304" pitchFamily="18" charset="0"/>
                <a:cs typeface="Times New Roman" panose="02020603050405020304" pitchFamily="18" charset="0"/>
              </a:rPr>
              <a:t> </a:t>
            </a:r>
            <a:r>
              <a:rPr lang="en-US" sz="2200" b="1" spc="5" dirty="0">
                <a:latin typeface="Times New Roman" panose="02020603050405020304" pitchFamily="18" charset="0"/>
                <a:cs typeface="Times New Roman" panose="02020603050405020304" pitchFamily="18" charset="0"/>
              </a:rPr>
              <a:t>OF</a:t>
            </a:r>
            <a:r>
              <a:rPr lang="en-US" sz="2200" b="1" spc="-55" dirty="0">
                <a:latin typeface="Times New Roman" panose="02020603050405020304" pitchFamily="18" charset="0"/>
                <a:cs typeface="Times New Roman" panose="02020603050405020304" pitchFamily="18" charset="0"/>
              </a:rPr>
              <a:t> </a:t>
            </a:r>
            <a:r>
              <a:rPr lang="en-US" sz="2200" b="1" spc="35" dirty="0">
                <a:latin typeface="Times New Roman" panose="02020603050405020304" pitchFamily="18" charset="0"/>
                <a:cs typeface="Times New Roman" panose="02020603050405020304" pitchFamily="18" charset="0"/>
              </a:rPr>
              <a:t>ENGINEERING</a:t>
            </a:r>
            <a:r>
              <a:rPr lang="en-US" sz="2200" b="1" spc="-30" dirty="0">
                <a:latin typeface="Times New Roman" panose="02020603050405020304" pitchFamily="18" charset="0"/>
                <a:cs typeface="Times New Roman" panose="02020603050405020304" pitchFamily="18" charset="0"/>
              </a:rPr>
              <a:t> </a:t>
            </a:r>
            <a:r>
              <a:rPr lang="en-US" sz="2200" b="1" spc="70" dirty="0">
                <a:latin typeface="Times New Roman" panose="02020603050405020304" pitchFamily="18" charset="0"/>
                <a:cs typeface="Times New Roman" panose="02020603050405020304" pitchFamily="18" charset="0"/>
              </a:rPr>
              <a:t>AND</a:t>
            </a:r>
            <a:r>
              <a:rPr lang="en-US" sz="2200" b="1" spc="-45" dirty="0">
                <a:latin typeface="Times New Roman" panose="02020603050405020304" pitchFamily="18" charset="0"/>
                <a:cs typeface="Times New Roman" panose="02020603050405020304" pitchFamily="18" charset="0"/>
              </a:rPr>
              <a:t> </a:t>
            </a:r>
            <a:r>
              <a:rPr lang="en-US" sz="2200" b="1" spc="15" dirty="0">
                <a:latin typeface="Times New Roman" panose="02020603050405020304" pitchFamily="18" charset="0"/>
                <a:cs typeface="Times New Roman" panose="02020603050405020304" pitchFamily="18" charset="0"/>
              </a:rPr>
              <a:t>TECHNOLOGY</a:t>
            </a:r>
            <a:br>
              <a:rPr lang="en-US" sz="2200" b="1" dirty="0">
                <a:latin typeface="Times New Roman" panose="02020603050405020304" pitchFamily="18" charset="0"/>
                <a:cs typeface="Times New Roman" panose="02020603050405020304" pitchFamily="18" charset="0"/>
              </a:rPr>
            </a:br>
            <a:r>
              <a:rPr lang="en-US" sz="2200" b="1" spc="114" dirty="0">
                <a:latin typeface="Times New Roman" panose="02020603050405020304" pitchFamily="18" charset="0"/>
                <a:cs typeface="Times New Roman" panose="02020603050405020304" pitchFamily="18" charset="0"/>
              </a:rPr>
              <a:t>Department</a:t>
            </a:r>
            <a:r>
              <a:rPr lang="en-US" sz="2200" b="1" spc="-35" dirty="0">
                <a:latin typeface="Times New Roman" panose="02020603050405020304" pitchFamily="18" charset="0"/>
                <a:cs typeface="Times New Roman" panose="02020603050405020304" pitchFamily="18" charset="0"/>
              </a:rPr>
              <a:t> </a:t>
            </a:r>
            <a:r>
              <a:rPr lang="en-US" sz="2200" b="1" spc="110" dirty="0">
                <a:latin typeface="Times New Roman" panose="02020603050405020304" pitchFamily="18" charset="0"/>
                <a:cs typeface="Times New Roman" panose="02020603050405020304" pitchFamily="18" charset="0"/>
              </a:rPr>
              <a:t>of</a:t>
            </a:r>
            <a:r>
              <a:rPr lang="en-US" sz="2200" b="1" spc="195" dirty="0">
                <a:latin typeface="Times New Roman" panose="02020603050405020304" pitchFamily="18" charset="0"/>
                <a:cs typeface="Times New Roman" panose="02020603050405020304" pitchFamily="18" charset="0"/>
              </a:rPr>
              <a:t> </a:t>
            </a:r>
            <a:r>
              <a:rPr lang="en-US" sz="2200" b="1" spc="120" dirty="0">
                <a:latin typeface="Times New Roman" panose="02020603050405020304" pitchFamily="18" charset="0"/>
                <a:cs typeface="Times New Roman" panose="02020603050405020304" pitchFamily="18" charset="0"/>
              </a:rPr>
              <a:t>Computer</a:t>
            </a:r>
            <a:r>
              <a:rPr lang="en-US" sz="2200" b="1" spc="-45" dirty="0">
                <a:latin typeface="Times New Roman" panose="02020603050405020304" pitchFamily="18" charset="0"/>
                <a:cs typeface="Times New Roman" panose="02020603050405020304" pitchFamily="18" charset="0"/>
              </a:rPr>
              <a:t> </a:t>
            </a:r>
            <a:r>
              <a:rPr lang="en-US" sz="2200" b="1" spc="110" dirty="0">
                <a:latin typeface="Times New Roman" panose="02020603050405020304" pitchFamily="18" charset="0"/>
                <a:cs typeface="Times New Roman" panose="02020603050405020304" pitchFamily="18" charset="0"/>
              </a:rPr>
              <a:t>Science</a:t>
            </a:r>
            <a:r>
              <a:rPr lang="en-US" sz="2200" b="1" spc="-40" dirty="0">
                <a:latin typeface="Times New Roman" panose="02020603050405020304" pitchFamily="18" charset="0"/>
                <a:cs typeface="Times New Roman" panose="02020603050405020304" pitchFamily="18" charset="0"/>
              </a:rPr>
              <a:t> </a:t>
            </a:r>
            <a:r>
              <a:rPr lang="en-US" sz="2200" b="1" spc="105" dirty="0">
                <a:latin typeface="Times New Roman" panose="02020603050405020304" pitchFamily="18" charset="0"/>
                <a:cs typeface="Times New Roman" panose="02020603050405020304" pitchFamily="18" charset="0"/>
              </a:rPr>
              <a:t>and</a:t>
            </a:r>
            <a:r>
              <a:rPr lang="en-US" sz="2200" b="1" spc="-55" dirty="0">
                <a:latin typeface="Times New Roman" panose="02020603050405020304" pitchFamily="18" charset="0"/>
                <a:cs typeface="Times New Roman" panose="02020603050405020304" pitchFamily="18" charset="0"/>
              </a:rPr>
              <a:t> </a:t>
            </a:r>
            <a:r>
              <a:rPr lang="en-US" sz="2200" b="1" spc="105" dirty="0">
                <a:latin typeface="Times New Roman" panose="02020603050405020304" pitchFamily="18" charset="0"/>
                <a:cs typeface="Times New Roman" panose="02020603050405020304" pitchFamily="18" charset="0"/>
              </a:rPr>
              <a:t>Engineering</a:t>
            </a:r>
            <a:br>
              <a:rPr lang="en-US" sz="2200" b="1" dirty="0">
                <a:latin typeface="Times New Roman" panose="02020603050405020304" pitchFamily="18" charset="0"/>
                <a:cs typeface="Times New Roman" panose="02020603050405020304" pitchFamily="18" charset="0"/>
              </a:rPr>
            </a:br>
            <a:r>
              <a:rPr lang="en-IN" sz="2200" b="1" spc="50" dirty="0">
                <a:latin typeface="Times New Roman" panose="02020603050405020304" pitchFamily="18" charset="0"/>
                <a:cs typeface="Times New Roman" panose="02020603050405020304" pitchFamily="18" charset="0"/>
              </a:rPr>
              <a:t>MAJOR</a:t>
            </a:r>
            <a:r>
              <a:rPr lang="en-IN" sz="2200" b="1" spc="-60" dirty="0">
                <a:latin typeface="Times New Roman" panose="02020603050405020304" pitchFamily="18" charset="0"/>
                <a:cs typeface="Times New Roman" panose="02020603050405020304" pitchFamily="18" charset="0"/>
              </a:rPr>
              <a:t> </a:t>
            </a:r>
            <a:r>
              <a:rPr lang="en-IN" sz="2200" b="1" spc="110" dirty="0">
                <a:latin typeface="Times New Roman" panose="02020603050405020304" pitchFamily="18" charset="0"/>
                <a:cs typeface="Times New Roman" panose="02020603050405020304" pitchFamily="18" charset="0"/>
              </a:rPr>
              <a:t>Project Phase-2</a:t>
            </a:r>
            <a:r>
              <a:rPr lang="en-IN" sz="2200" b="1" spc="-80" dirty="0">
                <a:latin typeface="Times New Roman" panose="02020603050405020304" pitchFamily="18" charset="0"/>
                <a:cs typeface="Times New Roman" panose="02020603050405020304" pitchFamily="18" charset="0"/>
              </a:rPr>
              <a:t> </a:t>
            </a:r>
            <a:r>
              <a:rPr lang="en-IN" sz="2200" b="1" spc="60" dirty="0">
                <a:latin typeface="Times New Roman" panose="02020603050405020304" pitchFamily="18" charset="0"/>
                <a:cs typeface="Times New Roman" panose="02020603050405020304" pitchFamily="18" charset="0"/>
              </a:rPr>
              <a:t>Review-2</a:t>
            </a:r>
            <a:br>
              <a:rPr lang="en-IN" sz="2200" b="1" dirty="0">
                <a:highlight>
                  <a:srgbClr val="FFFF00"/>
                </a:highlight>
                <a:latin typeface="Arial MT"/>
                <a:cs typeface="Arial MT"/>
              </a:rPr>
            </a:br>
            <a:endParaRPr lang="en-IN" sz="2200" b="1" dirty="0">
              <a:highlight>
                <a:srgbClr val="FFFF00"/>
              </a:highlight>
            </a:endParaRPr>
          </a:p>
        </p:txBody>
      </p:sp>
      <p:sp>
        <p:nvSpPr>
          <p:cNvPr id="3" name="Subtitle 2">
            <a:extLst>
              <a:ext uri="{FF2B5EF4-FFF2-40B4-BE49-F238E27FC236}">
                <a16:creationId xmlns:a16="http://schemas.microsoft.com/office/drawing/2014/main" id="{7073DFBC-0019-276C-350F-D23F915B67DB}"/>
              </a:ext>
            </a:extLst>
          </p:cNvPr>
          <p:cNvSpPr>
            <a:spLocks noGrp="1"/>
          </p:cNvSpPr>
          <p:nvPr>
            <p:ph type="subTitle" idx="1"/>
          </p:nvPr>
        </p:nvSpPr>
        <p:spPr>
          <a:xfrm>
            <a:off x="1302698" y="1434517"/>
            <a:ext cx="10114719" cy="4655890"/>
          </a:xfrm>
        </p:spPr>
        <p:txBody>
          <a:bodyPr>
            <a:normAutofit/>
          </a:bodyPr>
          <a:lstStyle/>
          <a:p>
            <a:pPr algn="l"/>
            <a:r>
              <a:rPr lang="en-US" b="1" dirty="0">
                <a:solidFill>
                  <a:schemeClr val="tx1">
                    <a:lumMod val="95000"/>
                    <a:lumOff val="5000"/>
                  </a:schemeClr>
                </a:solidFill>
                <a:latin typeface="Times New Roman" panose="02020603050405020304" pitchFamily="18" charset="0"/>
                <a:cs typeface="Times New Roman" panose="02020603050405020304" pitchFamily="18" charset="0"/>
              </a:rPr>
              <a:t>Proof for Publication:</a:t>
            </a:r>
          </a:p>
          <a:p>
            <a:pPr algn="l"/>
            <a:endParaRPr lang="en-US"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endParaRPr lang="en-US"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object 5">
            <a:extLst>
              <a:ext uri="{FF2B5EF4-FFF2-40B4-BE49-F238E27FC236}">
                <a16:creationId xmlns:a16="http://schemas.microsoft.com/office/drawing/2014/main" id="{59FD5A21-8D85-7070-EE56-5A65656DF64C}"/>
              </a:ext>
            </a:extLst>
          </p:cNvPr>
          <p:cNvPicPr/>
          <p:nvPr/>
        </p:nvPicPr>
        <p:blipFill>
          <a:blip r:embed="rId2" cstate="print"/>
          <a:stretch>
            <a:fillRect/>
          </a:stretch>
        </p:blipFill>
        <p:spPr>
          <a:xfrm>
            <a:off x="83498" y="23070"/>
            <a:ext cx="1219200" cy="1144524"/>
          </a:xfrm>
          <a:prstGeom prst="rect">
            <a:avLst/>
          </a:prstGeom>
        </p:spPr>
      </p:pic>
      <p:pic>
        <p:nvPicPr>
          <p:cNvPr id="10" name="Picture 9">
            <a:extLst>
              <a:ext uri="{FF2B5EF4-FFF2-40B4-BE49-F238E27FC236}">
                <a16:creationId xmlns:a16="http://schemas.microsoft.com/office/drawing/2014/main" id="{55F87BA8-0351-D2C4-9A0C-82052029DC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451" y="2005196"/>
            <a:ext cx="5160108" cy="4553866"/>
          </a:xfrm>
          <a:prstGeom prst="rect">
            <a:avLst/>
          </a:prstGeom>
        </p:spPr>
      </p:pic>
      <p:pic>
        <p:nvPicPr>
          <p:cNvPr id="12" name="Picture 11">
            <a:extLst>
              <a:ext uri="{FF2B5EF4-FFF2-40B4-BE49-F238E27FC236}">
                <a16:creationId xmlns:a16="http://schemas.microsoft.com/office/drawing/2014/main" id="{FE05C300-7CDD-C984-1AED-02B124EEA9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1256" y="2005196"/>
            <a:ext cx="5274408" cy="4553865"/>
          </a:xfrm>
          <a:prstGeom prst="rect">
            <a:avLst/>
          </a:prstGeom>
        </p:spPr>
      </p:pic>
    </p:spTree>
    <p:extLst>
      <p:ext uri="{BB962C8B-B14F-4D97-AF65-F5344CB8AC3E}">
        <p14:creationId xmlns:p14="http://schemas.microsoft.com/office/powerpoint/2010/main" val="3479295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B1ADD-8127-8FE7-20B6-B9FAD7F5C8F2}"/>
              </a:ext>
            </a:extLst>
          </p:cNvPr>
          <p:cNvSpPr>
            <a:spLocks noGrp="1"/>
          </p:cNvSpPr>
          <p:nvPr>
            <p:ph type="ctrTitle"/>
          </p:nvPr>
        </p:nvSpPr>
        <p:spPr>
          <a:xfrm>
            <a:off x="1523999" y="122214"/>
            <a:ext cx="10237365" cy="1312303"/>
          </a:xfrm>
        </p:spPr>
        <p:txBody>
          <a:bodyPr>
            <a:normAutofit fontScale="90000"/>
          </a:bodyPr>
          <a:lstStyle/>
          <a:p>
            <a:pPr>
              <a:lnSpc>
                <a:spcPts val="2510"/>
              </a:lnSpc>
              <a:spcBef>
                <a:spcPts val="95"/>
              </a:spcBef>
            </a:pPr>
            <a:r>
              <a:rPr lang="en-US" sz="2200" b="1" spc="80" dirty="0">
                <a:latin typeface="Times New Roman" panose="02020603050405020304" pitchFamily="18" charset="0"/>
                <a:cs typeface="Times New Roman" panose="02020603050405020304" pitchFamily="18" charset="0"/>
              </a:rPr>
              <a:t>GOKARAJU</a:t>
            </a:r>
            <a:r>
              <a:rPr lang="en-US" sz="2200" b="1" spc="-35" dirty="0">
                <a:latin typeface="Times New Roman" panose="02020603050405020304" pitchFamily="18" charset="0"/>
                <a:cs typeface="Times New Roman" panose="02020603050405020304" pitchFamily="18" charset="0"/>
              </a:rPr>
              <a:t> </a:t>
            </a:r>
            <a:r>
              <a:rPr lang="en-US" sz="2200" b="1" spc="60" dirty="0">
                <a:latin typeface="Times New Roman" panose="02020603050405020304" pitchFamily="18" charset="0"/>
                <a:cs typeface="Times New Roman" panose="02020603050405020304" pitchFamily="18" charset="0"/>
              </a:rPr>
              <a:t>RANGARAJU</a:t>
            </a:r>
            <a:r>
              <a:rPr lang="en-US" sz="2200" b="1" spc="-30" dirty="0">
                <a:latin typeface="Times New Roman" panose="02020603050405020304" pitchFamily="18" charset="0"/>
                <a:cs typeface="Times New Roman" panose="02020603050405020304" pitchFamily="18" charset="0"/>
              </a:rPr>
              <a:t> </a:t>
            </a:r>
            <a:r>
              <a:rPr lang="en-US" sz="2200" b="1" spc="40" dirty="0">
                <a:latin typeface="Times New Roman" panose="02020603050405020304" pitchFamily="18" charset="0"/>
                <a:cs typeface="Times New Roman" panose="02020603050405020304" pitchFamily="18" charset="0"/>
              </a:rPr>
              <a:t>INSTITUTE</a:t>
            </a:r>
            <a:r>
              <a:rPr lang="en-US" sz="2200" b="1" spc="-25" dirty="0">
                <a:latin typeface="Times New Roman" panose="02020603050405020304" pitchFamily="18" charset="0"/>
                <a:cs typeface="Times New Roman" panose="02020603050405020304" pitchFamily="18" charset="0"/>
              </a:rPr>
              <a:t> </a:t>
            </a:r>
            <a:r>
              <a:rPr lang="en-US" sz="2200" b="1" spc="5" dirty="0">
                <a:latin typeface="Times New Roman" panose="02020603050405020304" pitchFamily="18" charset="0"/>
                <a:cs typeface="Times New Roman" panose="02020603050405020304" pitchFamily="18" charset="0"/>
              </a:rPr>
              <a:t>OF</a:t>
            </a:r>
            <a:r>
              <a:rPr lang="en-US" sz="2200" b="1" spc="-55" dirty="0">
                <a:latin typeface="Times New Roman" panose="02020603050405020304" pitchFamily="18" charset="0"/>
                <a:cs typeface="Times New Roman" panose="02020603050405020304" pitchFamily="18" charset="0"/>
              </a:rPr>
              <a:t> </a:t>
            </a:r>
            <a:r>
              <a:rPr lang="en-US" sz="2200" b="1" spc="35" dirty="0">
                <a:latin typeface="Times New Roman" panose="02020603050405020304" pitchFamily="18" charset="0"/>
                <a:cs typeface="Times New Roman" panose="02020603050405020304" pitchFamily="18" charset="0"/>
              </a:rPr>
              <a:t>ENGINEERING</a:t>
            </a:r>
            <a:r>
              <a:rPr lang="en-US" sz="2200" b="1" spc="-30" dirty="0">
                <a:latin typeface="Times New Roman" panose="02020603050405020304" pitchFamily="18" charset="0"/>
                <a:cs typeface="Times New Roman" panose="02020603050405020304" pitchFamily="18" charset="0"/>
              </a:rPr>
              <a:t> </a:t>
            </a:r>
            <a:r>
              <a:rPr lang="en-US" sz="2200" b="1" spc="70" dirty="0">
                <a:latin typeface="Times New Roman" panose="02020603050405020304" pitchFamily="18" charset="0"/>
                <a:cs typeface="Times New Roman" panose="02020603050405020304" pitchFamily="18" charset="0"/>
              </a:rPr>
              <a:t>AND</a:t>
            </a:r>
            <a:r>
              <a:rPr lang="en-US" sz="2200" b="1" spc="-45" dirty="0">
                <a:latin typeface="Times New Roman" panose="02020603050405020304" pitchFamily="18" charset="0"/>
                <a:cs typeface="Times New Roman" panose="02020603050405020304" pitchFamily="18" charset="0"/>
              </a:rPr>
              <a:t> </a:t>
            </a:r>
            <a:r>
              <a:rPr lang="en-US" sz="2200" b="1" spc="15" dirty="0">
                <a:latin typeface="Times New Roman" panose="02020603050405020304" pitchFamily="18" charset="0"/>
                <a:cs typeface="Times New Roman" panose="02020603050405020304" pitchFamily="18" charset="0"/>
              </a:rPr>
              <a:t>TECHNOLOGY</a:t>
            </a:r>
            <a:br>
              <a:rPr lang="en-US" sz="2200" b="1" dirty="0">
                <a:latin typeface="Times New Roman" panose="02020603050405020304" pitchFamily="18" charset="0"/>
                <a:cs typeface="Times New Roman" panose="02020603050405020304" pitchFamily="18" charset="0"/>
              </a:rPr>
            </a:br>
            <a:r>
              <a:rPr lang="en-US" sz="2200" b="1" spc="114" dirty="0">
                <a:latin typeface="Times New Roman" panose="02020603050405020304" pitchFamily="18" charset="0"/>
                <a:cs typeface="Times New Roman" panose="02020603050405020304" pitchFamily="18" charset="0"/>
              </a:rPr>
              <a:t>Department</a:t>
            </a:r>
            <a:r>
              <a:rPr lang="en-US" sz="2200" b="1" spc="-35" dirty="0">
                <a:latin typeface="Times New Roman" panose="02020603050405020304" pitchFamily="18" charset="0"/>
                <a:cs typeface="Times New Roman" panose="02020603050405020304" pitchFamily="18" charset="0"/>
              </a:rPr>
              <a:t> </a:t>
            </a:r>
            <a:r>
              <a:rPr lang="en-US" sz="2200" b="1" spc="110" dirty="0">
                <a:latin typeface="Times New Roman" panose="02020603050405020304" pitchFamily="18" charset="0"/>
                <a:cs typeface="Times New Roman" panose="02020603050405020304" pitchFamily="18" charset="0"/>
              </a:rPr>
              <a:t>of</a:t>
            </a:r>
            <a:r>
              <a:rPr lang="en-US" sz="2200" b="1" spc="195" dirty="0">
                <a:latin typeface="Times New Roman" panose="02020603050405020304" pitchFamily="18" charset="0"/>
                <a:cs typeface="Times New Roman" panose="02020603050405020304" pitchFamily="18" charset="0"/>
              </a:rPr>
              <a:t> </a:t>
            </a:r>
            <a:r>
              <a:rPr lang="en-US" sz="2200" b="1" spc="120" dirty="0">
                <a:latin typeface="Times New Roman" panose="02020603050405020304" pitchFamily="18" charset="0"/>
                <a:cs typeface="Times New Roman" panose="02020603050405020304" pitchFamily="18" charset="0"/>
              </a:rPr>
              <a:t>Computer</a:t>
            </a:r>
            <a:r>
              <a:rPr lang="en-US" sz="2200" b="1" spc="-45" dirty="0">
                <a:latin typeface="Times New Roman" panose="02020603050405020304" pitchFamily="18" charset="0"/>
                <a:cs typeface="Times New Roman" panose="02020603050405020304" pitchFamily="18" charset="0"/>
              </a:rPr>
              <a:t> </a:t>
            </a:r>
            <a:r>
              <a:rPr lang="en-US" sz="2200" b="1" spc="110" dirty="0">
                <a:latin typeface="Times New Roman" panose="02020603050405020304" pitchFamily="18" charset="0"/>
                <a:cs typeface="Times New Roman" panose="02020603050405020304" pitchFamily="18" charset="0"/>
              </a:rPr>
              <a:t>Science</a:t>
            </a:r>
            <a:r>
              <a:rPr lang="en-US" sz="2200" b="1" spc="-40" dirty="0">
                <a:latin typeface="Times New Roman" panose="02020603050405020304" pitchFamily="18" charset="0"/>
                <a:cs typeface="Times New Roman" panose="02020603050405020304" pitchFamily="18" charset="0"/>
              </a:rPr>
              <a:t> </a:t>
            </a:r>
            <a:r>
              <a:rPr lang="en-US" sz="2200" b="1" spc="105" dirty="0">
                <a:latin typeface="Times New Roman" panose="02020603050405020304" pitchFamily="18" charset="0"/>
                <a:cs typeface="Times New Roman" panose="02020603050405020304" pitchFamily="18" charset="0"/>
              </a:rPr>
              <a:t>and</a:t>
            </a:r>
            <a:r>
              <a:rPr lang="en-US" sz="2200" b="1" spc="-55" dirty="0">
                <a:latin typeface="Times New Roman" panose="02020603050405020304" pitchFamily="18" charset="0"/>
                <a:cs typeface="Times New Roman" panose="02020603050405020304" pitchFamily="18" charset="0"/>
              </a:rPr>
              <a:t> </a:t>
            </a:r>
            <a:r>
              <a:rPr lang="en-US" sz="2200" b="1" spc="105" dirty="0">
                <a:latin typeface="Times New Roman" panose="02020603050405020304" pitchFamily="18" charset="0"/>
                <a:cs typeface="Times New Roman" panose="02020603050405020304" pitchFamily="18" charset="0"/>
              </a:rPr>
              <a:t>Engineering</a:t>
            </a:r>
            <a:br>
              <a:rPr lang="en-US" sz="2200" b="1" dirty="0">
                <a:latin typeface="Times New Roman" panose="02020603050405020304" pitchFamily="18" charset="0"/>
                <a:cs typeface="Times New Roman" panose="02020603050405020304" pitchFamily="18" charset="0"/>
              </a:rPr>
            </a:br>
            <a:r>
              <a:rPr lang="en-IN" sz="2200" b="1" spc="50" dirty="0">
                <a:latin typeface="Times New Roman" panose="02020603050405020304" pitchFamily="18" charset="0"/>
                <a:cs typeface="Times New Roman" panose="02020603050405020304" pitchFamily="18" charset="0"/>
              </a:rPr>
              <a:t>MAJOR</a:t>
            </a:r>
            <a:r>
              <a:rPr lang="en-IN" sz="2200" b="1" spc="-60" dirty="0">
                <a:latin typeface="Times New Roman" panose="02020603050405020304" pitchFamily="18" charset="0"/>
                <a:cs typeface="Times New Roman" panose="02020603050405020304" pitchFamily="18" charset="0"/>
              </a:rPr>
              <a:t> </a:t>
            </a:r>
            <a:r>
              <a:rPr lang="en-IN" sz="2200" b="1" spc="110" dirty="0">
                <a:latin typeface="Times New Roman" panose="02020603050405020304" pitchFamily="18" charset="0"/>
                <a:cs typeface="Times New Roman" panose="02020603050405020304" pitchFamily="18" charset="0"/>
              </a:rPr>
              <a:t>Project Phase-2</a:t>
            </a:r>
            <a:r>
              <a:rPr lang="en-IN" sz="2200" b="1" spc="-80" dirty="0">
                <a:latin typeface="Times New Roman" panose="02020603050405020304" pitchFamily="18" charset="0"/>
                <a:cs typeface="Times New Roman" panose="02020603050405020304" pitchFamily="18" charset="0"/>
              </a:rPr>
              <a:t> </a:t>
            </a:r>
            <a:r>
              <a:rPr lang="en-IN" sz="2200" b="1" spc="60" dirty="0">
                <a:latin typeface="Times New Roman" panose="02020603050405020304" pitchFamily="18" charset="0"/>
                <a:cs typeface="Times New Roman" panose="02020603050405020304" pitchFamily="18" charset="0"/>
              </a:rPr>
              <a:t>Review-2</a:t>
            </a:r>
            <a:br>
              <a:rPr lang="en-IN" sz="2200" b="1" dirty="0">
                <a:highlight>
                  <a:srgbClr val="FFFF00"/>
                </a:highlight>
                <a:latin typeface="Arial MT"/>
                <a:cs typeface="Arial MT"/>
              </a:rPr>
            </a:br>
            <a:endParaRPr lang="en-IN" sz="2200" b="1" dirty="0">
              <a:highlight>
                <a:srgbClr val="FFFF00"/>
              </a:highlight>
            </a:endParaRPr>
          </a:p>
        </p:txBody>
      </p:sp>
      <p:sp>
        <p:nvSpPr>
          <p:cNvPr id="3" name="Subtitle 2">
            <a:extLst>
              <a:ext uri="{FF2B5EF4-FFF2-40B4-BE49-F238E27FC236}">
                <a16:creationId xmlns:a16="http://schemas.microsoft.com/office/drawing/2014/main" id="{7073DFBC-0019-276C-350F-D23F915B67DB}"/>
              </a:ext>
            </a:extLst>
          </p:cNvPr>
          <p:cNvSpPr>
            <a:spLocks noGrp="1"/>
          </p:cNvSpPr>
          <p:nvPr>
            <p:ph type="subTitle" idx="1"/>
          </p:nvPr>
        </p:nvSpPr>
        <p:spPr>
          <a:xfrm>
            <a:off x="1302698" y="1434517"/>
            <a:ext cx="10114719" cy="4655890"/>
          </a:xfrm>
        </p:spPr>
        <p:txBody>
          <a:bodyPr>
            <a:normAutofit/>
          </a:bodyPr>
          <a:lstStyle/>
          <a:p>
            <a:endParaRPr lang="en-US" sz="2000" b="1"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sz="2000" b="1"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sz="2000" b="1"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sz="2000" b="1"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sz="2000" b="1"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2800" b="1" dirty="0">
                <a:solidFill>
                  <a:schemeClr val="tx1">
                    <a:lumMod val="95000"/>
                    <a:lumOff val="5000"/>
                  </a:schemeClr>
                </a:solidFill>
                <a:latin typeface="Algerian" panose="04020705040A02060702" pitchFamily="82" charset="0"/>
                <a:cs typeface="Times New Roman" panose="02020603050405020304" pitchFamily="18" charset="0"/>
              </a:rPr>
              <a:t>THANK YOU</a:t>
            </a:r>
          </a:p>
        </p:txBody>
      </p:sp>
      <p:pic>
        <p:nvPicPr>
          <p:cNvPr id="4" name="object 5">
            <a:extLst>
              <a:ext uri="{FF2B5EF4-FFF2-40B4-BE49-F238E27FC236}">
                <a16:creationId xmlns:a16="http://schemas.microsoft.com/office/drawing/2014/main" id="{59FD5A21-8D85-7070-EE56-5A65656DF64C}"/>
              </a:ext>
            </a:extLst>
          </p:cNvPr>
          <p:cNvPicPr/>
          <p:nvPr/>
        </p:nvPicPr>
        <p:blipFill>
          <a:blip r:embed="rId2" cstate="print"/>
          <a:stretch>
            <a:fillRect/>
          </a:stretch>
        </p:blipFill>
        <p:spPr>
          <a:xfrm>
            <a:off x="83498" y="23070"/>
            <a:ext cx="1219200" cy="1144524"/>
          </a:xfrm>
          <a:prstGeom prst="rect">
            <a:avLst/>
          </a:prstGeom>
        </p:spPr>
      </p:pic>
    </p:spTree>
    <p:extLst>
      <p:ext uri="{BB962C8B-B14F-4D97-AF65-F5344CB8AC3E}">
        <p14:creationId xmlns:p14="http://schemas.microsoft.com/office/powerpoint/2010/main" val="444688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B1ADD-8127-8FE7-20B6-B9FAD7F5C8F2}"/>
              </a:ext>
            </a:extLst>
          </p:cNvPr>
          <p:cNvSpPr>
            <a:spLocks noGrp="1"/>
          </p:cNvSpPr>
          <p:nvPr>
            <p:ph type="ctrTitle"/>
          </p:nvPr>
        </p:nvSpPr>
        <p:spPr>
          <a:xfrm>
            <a:off x="1523999" y="122214"/>
            <a:ext cx="10237365" cy="1312303"/>
          </a:xfrm>
        </p:spPr>
        <p:txBody>
          <a:bodyPr>
            <a:normAutofit fontScale="90000"/>
          </a:bodyPr>
          <a:lstStyle/>
          <a:p>
            <a:pPr>
              <a:lnSpc>
                <a:spcPts val="2510"/>
              </a:lnSpc>
              <a:spcBef>
                <a:spcPts val="95"/>
              </a:spcBef>
            </a:pPr>
            <a:r>
              <a:rPr lang="en-US" sz="2200" b="1" spc="80" dirty="0">
                <a:latin typeface="Times New Roman" panose="02020603050405020304" pitchFamily="18" charset="0"/>
                <a:cs typeface="Times New Roman" panose="02020603050405020304" pitchFamily="18" charset="0"/>
              </a:rPr>
              <a:t>GOKARAJU</a:t>
            </a:r>
            <a:r>
              <a:rPr lang="en-US" sz="2200" b="1" spc="-35" dirty="0">
                <a:latin typeface="Times New Roman" panose="02020603050405020304" pitchFamily="18" charset="0"/>
                <a:cs typeface="Times New Roman" panose="02020603050405020304" pitchFamily="18" charset="0"/>
              </a:rPr>
              <a:t> </a:t>
            </a:r>
            <a:r>
              <a:rPr lang="en-US" sz="2200" b="1" spc="60" dirty="0">
                <a:latin typeface="Times New Roman" panose="02020603050405020304" pitchFamily="18" charset="0"/>
                <a:cs typeface="Times New Roman" panose="02020603050405020304" pitchFamily="18" charset="0"/>
              </a:rPr>
              <a:t>RANGARAJU</a:t>
            </a:r>
            <a:r>
              <a:rPr lang="en-US" sz="2200" b="1" spc="-30" dirty="0">
                <a:latin typeface="Times New Roman" panose="02020603050405020304" pitchFamily="18" charset="0"/>
                <a:cs typeface="Times New Roman" panose="02020603050405020304" pitchFamily="18" charset="0"/>
              </a:rPr>
              <a:t> </a:t>
            </a:r>
            <a:r>
              <a:rPr lang="en-US" sz="2200" b="1" spc="40" dirty="0">
                <a:latin typeface="Times New Roman" panose="02020603050405020304" pitchFamily="18" charset="0"/>
                <a:cs typeface="Times New Roman" panose="02020603050405020304" pitchFamily="18" charset="0"/>
              </a:rPr>
              <a:t>INSTITUTE</a:t>
            </a:r>
            <a:r>
              <a:rPr lang="en-US" sz="2200" b="1" spc="-25" dirty="0">
                <a:latin typeface="Times New Roman" panose="02020603050405020304" pitchFamily="18" charset="0"/>
                <a:cs typeface="Times New Roman" panose="02020603050405020304" pitchFamily="18" charset="0"/>
              </a:rPr>
              <a:t> </a:t>
            </a:r>
            <a:r>
              <a:rPr lang="en-US" sz="2200" b="1" spc="5" dirty="0">
                <a:latin typeface="Times New Roman" panose="02020603050405020304" pitchFamily="18" charset="0"/>
                <a:cs typeface="Times New Roman" panose="02020603050405020304" pitchFamily="18" charset="0"/>
              </a:rPr>
              <a:t>OF</a:t>
            </a:r>
            <a:r>
              <a:rPr lang="en-US" sz="2200" b="1" spc="-55" dirty="0">
                <a:latin typeface="Times New Roman" panose="02020603050405020304" pitchFamily="18" charset="0"/>
                <a:cs typeface="Times New Roman" panose="02020603050405020304" pitchFamily="18" charset="0"/>
              </a:rPr>
              <a:t> </a:t>
            </a:r>
            <a:r>
              <a:rPr lang="en-US" sz="2200" b="1" spc="35" dirty="0">
                <a:latin typeface="Times New Roman" panose="02020603050405020304" pitchFamily="18" charset="0"/>
                <a:cs typeface="Times New Roman" panose="02020603050405020304" pitchFamily="18" charset="0"/>
              </a:rPr>
              <a:t>ENGINEERING</a:t>
            </a:r>
            <a:r>
              <a:rPr lang="en-US" sz="2200" b="1" spc="-30" dirty="0">
                <a:latin typeface="Times New Roman" panose="02020603050405020304" pitchFamily="18" charset="0"/>
                <a:cs typeface="Times New Roman" panose="02020603050405020304" pitchFamily="18" charset="0"/>
              </a:rPr>
              <a:t> </a:t>
            </a:r>
            <a:r>
              <a:rPr lang="en-US" sz="2200" b="1" spc="70" dirty="0">
                <a:latin typeface="Times New Roman" panose="02020603050405020304" pitchFamily="18" charset="0"/>
                <a:cs typeface="Times New Roman" panose="02020603050405020304" pitchFamily="18" charset="0"/>
              </a:rPr>
              <a:t>AND</a:t>
            </a:r>
            <a:r>
              <a:rPr lang="en-US" sz="2200" b="1" spc="-45" dirty="0">
                <a:latin typeface="Times New Roman" panose="02020603050405020304" pitchFamily="18" charset="0"/>
                <a:cs typeface="Times New Roman" panose="02020603050405020304" pitchFamily="18" charset="0"/>
              </a:rPr>
              <a:t> </a:t>
            </a:r>
            <a:r>
              <a:rPr lang="en-US" sz="2200" b="1" spc="15" dirty="0">
                <a:latin typeface="Times New Roman" panose="02020603050405020304" pitchFamily="18" charset="0"/>
                <a:cs typeface="Times New Roman" panose="02020603050405020304" pitchFamily="18" charset="0"/>
              </a:rPr>
              <a:t>TECHNOLOGY</a:t>
            </a:r>
            <a:br>
              <a:rPr lang="en-US" sz="2200" b="1" dirty="0">
                <a:latin typeface="Times New Roman" panose="02020603050405020304" pitchFamily="18" charset="0"/>
                <a:cs typeface="Times New Roman" panose="02020603050405020304" pitchFamily="18" charset="0"/>
              </a:rPr>
            </a:br>
            <a:r>
              <a:rPr lang="en-US" sz="2200" b="1" spc="114" dirty="0">
                <a:latin typeface="Times New Roman" panose="02020603050405020304" pitchFamily="18" charset="0"/>
                <a:cs typeface="Times New Roman" panose="02020603050405020304" pitchFamily="18" charset="0"/>
              </a:rPr>
              <a:t>Department</a:t>
            </a:r>
            <a:r>
              <a:rPr lang="en-US" sz="2200" b="1" spc="-35" dirty="0">
                <a:latin typeface="Times New Roman" panose="02020603050405020304" pitchFamily="18" charset="0"/>
                <a:cs typeface="Times New Roman" panose="02020603050405020304" pitchFamily="18" charset="0"/>
              </a:rPr>
              <a:t> </a:t>
            </a:r>
            <a:r>
              <a:rPr lang="en-US" sz="2200" b="1" spc="110" dirty="0">
                <a:latin typeface="Times New Roman" panose="02020603050405020304" pitchFamily="18" charset="0"/>
                <a:cs typeface="Times New Roman" panose="02020603050405020304" pitchFamily="18" charset="0"/>
              </a:rPr>
              <a:t>of</a:t>
            </a:r>
            <a:r>
              <a:rPr lang="en-US" sz="2200" b="1" spc="195" dirty="0">
                <a:latin typeface="Times New Roman" panose="02020603050405020304" pitchFamily="18" charset="0"/>
                <a:cs typeface="Times New Roman" panose="02020603050405020304" pitchFamily="18" charset="0"/>
              </a:rPr>
              <a:t> </a:t>
            </a:r>
            <a:r>
              <a:rPr lang="en-US" sz="2200" b="1" spc="120" dirty="0">
                <a:latin typeface="Times New Roman" panose="02020603050405020304" pitchFamily="18" charset="0"/>
                <a:cs typeface="Times New Roman" panose="02020603050405020304" pitchFamily="18" charset="0"/>
              </a:rPr>
              <a:t>Computer</a:t>
            </a:r>
            <a:r>
              <a:rPr lang="en-US" sz="2200" b="1" spc="-45" dirty="0">
                <a:latin typeface="Times New Roman" panose="02020603050405020304" pitchFamily="18" charset="0"/>
                <a:cs typeface="Times New Roman" panose="02020603050405020304" pitchFamily="18" charset="0"/>
              </a:rPr>
              <a:t> </a:t>
            </a:r>
            <a:r>
              <a:rPr lang="en-US" sz="2200" b="1" spc="110" dirty="0">
                <a:latin typeface="Times New Roman" panose="02020603050405020304" pitchFamily="18" charset="0"/>
                <a:cs typeface="Times New Roman" panose="02020603050405020304" pitchFamily="18" charset="0"/>
              </a:rPr>
              <a:t>Science</a:t>
            </a:r>
            <a:r>
              <a:rPr lang="en-US" sz="2200" b="1" spc="-40" dirty="0">
                <a:latin typeface="Times New Roman" panose="02020603050405020304" pitchFamily="18" charset="0"/>
                <a:cs typeface="Times New Roman" panose="02020603050405020304" pitchFamily="18" charset="0"/>
              </a:rPr>
              <a:t> </a:t>
            </a:r>
            <a:r>
              <a:rPr lang="en-US" sz="2200" b="1" spc="105" dirty="0">
                <a:latin typeface="Times New Roman" panose="02020603050405020304" pitchFamily="18" charset="0"/>
                <a:cs typeface="Times New Roman" panose="02020603050405020304" pitchFamily="18" charset="0"/>
              </a:rPr>
              <a:t>and</a:t>
            </a:r>
            <a:r>
              <a:rPr lang="en-US" sz="2200" b="1" spc="-55" dirty="0">
                <a:latin typeface="Times New Roman" panose="02020603050405020304" pitchFamily="18" charset="0"/>
                <a:cs typeface="Times New Roman" panose="02020603050405020304" pitchFamily="18" charset="0"/>
              </a:rPr>
              <a:t> </a:t>
            </a:r>
            <a:r>
              <a:rPr lang="en-US" sz="2200" b="1" spc="105" dirty="0">
                <a:latin typeface="Times New Roman" panose="02020603050405020304" pitchFamily="18" charset="0"/>
                <a:cs typeface="Times New Roman" panose="02020603050405020304" pitchFamily="18" charset="0"/>
              </a:rPr>
              <a:t>Engineering</a:t>
            </a:r>
            <a:br>
              <a:rPr lang="en-US" sz="2200" b="1" dirty="0">
                <a:latin typeface="Times New Roman" panose="02020603050405020304" pitchFamily="18" charset="0"/>
                <a:cs typeface="Times New Roman" panose="02020603050405020304" pitchFamily="18" charset="0"/>
              </a:rPr>
            </a:br>
            <a:r>
              <a:rPr lang="en-IN" sz="2200" b="1" spc="50" dirty="0">
                <a:latin typeface="Times New Roman" panose="02020603050405020304" pitchFamily="18" charset="0"/>
                <a:cs typeface="Times New Roman" panose="02020603050405020304" pitchFamily="18" charset="0"/>
              </a:rPr>
              <a:t>MAJOR</a:t>
            </a:r>
            <a:r>
              <a:rPr lang="en-IN" sz="2200" b="1" spc="-60" dirty="0">
                <a:latin typeface="Times New Roman" panose="02020603050405020304" pitchFamily="18" charset="0"/>
                <a:cs typeface="Times New Roman" panose="02020603050405020304" pitchFamily="18" charset="0"/>
              </a:rPr>
              <a:t> </a:t>
            </a:r>
            <a:r>
              <a:rPr lang="en-IN" sz="2200" b="1" spc="110" dirty="0">
                <a:latin typeface="Times New Roman" panose="02020603050405020304" pitchFamily="18" charset="0"/>
                <a:cs typeface="Times New Roman" panose="02020603050405020304" pitchFamily="18" charset="0"/>
              </a:rPr>
              <a:t>Project Phase-2</a:t>
            </a:r>
            <a:r>
              <a:rPr lang="en-IN" sz="2200" b="1" spc="-80" dirty="0">
                <a:latin typeface="Times New Roman" panose="02020603050405020304" pitchFamily="18" charset="0"/>
                <a:cs typeface="Times New Roman" panose="02020603050405020304" pitchFamily="18" charset="0"/>
              </a:rPr>
              <a:t> </a:t>
            </a:r>
            <a:r>
              <a:rPr lang="en-IN" sz="2200" b="1" spc="60" dirty="0">
                <a:latin typeface="Times New Roman" panose="02020603050405020304" pitchFamily="18" charset="0"/>
                <a:cs typeface="Times New Roman" panose="02020603050405020304" pitchFamily="18" charset="0"/>
              </a:rPr>
              <a:t>Review-2</a:t>
            </a:r>
            <a:br>
              <a:rPr lang="en-IN" sz="2200" b="1" dirty="0">
                <a:highlight>
                  <a:srgbClr val="FFFF00"/>
                </a:highlight>
                <a:latin typeface="Arial MT"/>
                <a:cs typeface="Arial MT"/>
              </a:rPr>
            </a:br>
            <a:endParaRPr lang="en-IN" sz="2200" b="1" dirty="0">
              <a:highlight>
                <a:srgbClr val="FFFF00"/>
              </a:highlight>
            </a:endParaRPr>
          </a:p>
        </p:txBody>
      </p:sp>
      <p:sp>
        <p:nvSpPr>
          <p:cNvPr id="3" name="Subtitle 2">
            <a:extLst>
              <a:ext uri="{FF2B5EF4-FFF2-40B4-BE49-F238E27FC236}">
                <a16:creationId xmlns:a16="http://schemas.microsoft.com/office/drawing/2014/main" id="{7073DFBC-0019-276C-350F-D23F915B67DB}"/>
              </a:ext>
            </a:extLst>
          </p:cNvPr>
          <p:cNvSpPr>
            <a:spLocks noGrp="1"/>
          </p:cNvSpPr>
          <p:nvPr>
            <p:ph type="subTitle" idx="1"/>
          </p:nvPr>
        </p:nvSpPr>
        <p:spPr>
          <a:xfrm>
            <a:off x="1302698" y="1434517"/>
            <a:ext cx="10114719" cy="4655890"/>
          </a:xfrm>
        </p:spPr>
        <p:txBody>
          <a:bodyPr>
            <a:normAutofit/>
          </a:bodyPr>
          <a:lstStyle/>
          <a:p>
            <a:pPr algn="just"/>
            <a:r>
              <a:rPr lang="en-US" b="1" dirty="0">
                <a:solidFill>
                  <a:srgbClr val="000000"/>
                </a:solidFill>
                <a:effectLst/>
                <a:latin typeface="Times New Roman" panose="02020603050405020304" pitchFamily="18" charset="0"/>
                <a:cs typeface="Times New Roman" panose="02020603050405020304" pitchFamily="18" charset="0"/>
              </a:rPr>
              <a:t>Abstract:</a:t>
            </a:r>
          </a:p>
          <a:p>
            <a:pPr algn="just"/>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In the age of social media, the use of hashtags has become a prevalent way for users to categorize and label their posts, facilitating content discovery and engagement. However, the manual selection of relevant hashtags for a post can be time-consuming and error-prone. To address this challenge, hashtag prediction has emerged as a valuable task in the realm of natural language processing and machine learning.</a:t>
            </a:r>
            <a:r>
              <a:rPr lang="en-US" sz="2000" b="0" i="0" dirty="0">
                <a:solidFill>
                  <a:srgbClr val="D1D5DB"/>
                </a:solidFill>
                <a:effectLst/>
                <a:latin typeface="Times New Roman" panose="02020603050405020304" pitchFamily="18" charset="0"/>
                <a:cs typeface="Times New Roman" panose="02020603050405020304" pitchFamily="18" charset="0"/>
              </a:rPr>
              <a:t> </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goal of hashtag prediction is to automatically suggest a set of relevant hashtags for a given piece of text, enhancing post visibility and engagement. In this project, we will create a Machine Learning model.</a:t>
            </a:r>
            <a:r>
              <a:rPr lang="en-US" sz="2000" b="0" i="0" dirty="0">
                <a:solidFill>
                  <a:srgbClr val="444444"/>
                </a:solidFill>
                <a:effectLst/>
                <a:latin typeface="Times New Roman" panose="02020603050405020304" pitchFamily="18" charset="0"/>
                <a:cs typeface="Times New Roman" panose="02020603050405020304" pitchFamily="18" charset="0"/>
              </a:rPr>
              <a:t> </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model will take tweets as input and separate each word of those tweets into three groups, namely “Sentiments”, “When,” and “Kind.”</a:t>
            </a:r>
            <a:endParaRPr lang="en-US" sz="2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endParaRPr lang="en-US"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object 5">
            <a:extLst>
              <a:ext uri="{FF2B5EF4-FFF2-40B4-BE49-F238E27FC236}">
                <a16:creationId xmlns:a16="http://schemas.microsoft.com/office/drawing/2014/main" id="{59FD5A21-8D85-7070-EE56-5A65656DF64C}"/>
              </a:ext>
            </a:extLst>
          </p:cNvPr>
          <p:cNvPicPr/>
          <p:nvPr/>
        </p:nvPicPr>
        <p:blipFill>
          <a:blip r:embed="rId2" cstate="print"/>
          <a:stretch>
            <a:fillRect/>
          </a:stretch>
        </p:blipFill>
        <p:spPr>
          <a:xfrm>
            <a:off x="83498" y="23070"/>
            <a:ext cx="1219200" cy="1144524"/>
          </a:xfrm>
          <a:prstGeom prst="rect">
            <a:avLst/>
          </a:prstGeom>
        </p:spPr>
      </p:pic>
    </p:spTree>
    <p:extLst>
      <p:ext uri="{BB962C8B-B14F-4D97-AF65-F5344CB8AC3E}">
        <p14:creationId xmlns:p14="http://schemas.microsoft.com/office/powerpoint/2010/main" val="1274686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B1ADD-8127-8FE7-20B6-B9FAD7F5C8F2}"/>
              </a:ext>
            </a:extLst>
          </p:cNvPr>
          <p:cNvSpPr>
            <a:spLocks noGrp="1"/>
          </p:cNvSpPr>
          <p:nvPr>
            <p:ph type="ctrTitle"/>
          </p:nvPr>
        </p:nvSpPr>
        <p:spPr>
          <a:xfrm>
            <a:off x="1523999" y="122214"/>
            <a:ext cx="10237365" cy="1312303"/>
          </a:xfrm>
        </p:spPr>
        <p:txBody>
          <a:bodyPr>
            <a:normAutofit fontScale="90000"/>
          </a:bodyPr>
          <a:lstStyle/>
          <a:p>
            <a:pPr>
              <a:lnSpc>
                <a:spcPts val="2510"/>
              </a:lnSpc>
              <a:spcBef>
                <a:spcPts val="95"/>
              </a:spcBef>
            </a:pPr>
            <a:r>
              <a:rPr lang="en-US" sz="2200" b="1" spc="80" dirty="0">
                <a:latin typeface="Times New Roman" panose="02020603050405020304" pitchFamily="18" charset="0"/>
                <a:cs typeface="Times New Roman" panose="02020603050405020304" pitchFamily="18" charset="0"/>
              </a:rPr>
              <a:t>GOKARAJU</a:t>
            </a:r>
            <a:r>
              <a:rPr lang="en-US" sz="2200" b="1" spc="-35" dirty="0">
                <a:latin typeface="Times New Roman" panose="02020603050405020304" pitchFamily="18" charset="0"/>
                <a:cs typeface="Times New Roman" panose="02020603050405020304" pitchFamily="18" charset="0"/>
              </a:rPr>
              <a:t> </a:t>
            </a:r>
            <a:r>
              <a:rPr lang="en-US" sz="2200" b="1" spc="60" dirty="0">
                <a:latin typeface="Times New Roman" panose="02020603050405020304" pitchFamily="18" charset="0"/>
                <a:cs typeface="Times New Roman" panose="02020603050405020304" pitchFamily="18" charset="0"/>
              </a:rPr>
              <a:t>RANGARAJU</a:t>
            </a:r>
            <a:r>
              <a:rPr lang="en-US" sz="2200" b="1" spc="-30" dirty="0">
                <a:latin typeface="Times New Roman" panose="02020603050405020304" pitchFamily="18" charset="0"/>
                <a:cs typeface="Times New Roman" panose="02020603050405020304" pitchFamily="18" charset="0"/>
              </a:rPr>
              <a:t> </a:t>
            </a:r>
            <a:r>
              <a:rPr lang="en-US" sz="2200" b="1" spc="40" dirty="0">
                <a:latin typeface="Times New Roman" panose="02020603050405020304" pitchFamily="18" charset="0"/>
                <a:cs typeface="Times New Roman" panose="02020603050405020304" pitchFamily="18" charset="0"/>
              </a:rPr>
              <a:t>INSTITUTE</a:t>
            </a:r>
            <a:r>
              <a:rPr lang="en-US" sz="2200" b="1" spc="-25" dirty="0">
                <a:latin typeface="Times New Roman" panose="02020603050405020304" pitchFamily="18" charset="0"/>
                <a:cs typeface="Times New Roman" panose="02020603050405020304" pitchFamily="18" charset="0"/>
              </a:rPr>
              <a:t> </a:t>
            </a:r>
            <a:r>
              <a:rPr lang="en-US" sz="2200" b="1" spc="5" dirty="0">
                <a:latin typeface="Times New Roman" panose="02020603050405020304" pitchFamily="18" charset="0"/>
                <a:cs typeface="Times New Roman" panose="02020603050405020304" pitchFamily="18" charset="0"/>
              </a:rPr>
              <a:t>OF</a:t>
            </a:r>
            <a:r>
              <a:rPr lang="en-US" sz="2200" b="1" spc="-55" dirty="0">
                <a:latin typeface="Times New Roman" panose="02020603050405020304" pitchFamily="18" charset="0"/>
                <a:cs typeface="Times New Roman" panose="02020603050405020304" pitchFamily="18" charset="0"/>
              </a:rPr>
              <a:t> </a:t>
            </a:r>
            <a:r>
              <a:rPr lang="en-US" sz="2200" b="1" spc="35" dirty="0">
                <a:latin typeface="Times New Roman" panose="02020603050405020304" pitchFamily="18" charset="0"/>
                <a:cs typeface="Times New Roman" panose="02020603050405020304" pitchFamily="18" charset="0"/>
              </a:rPr>
              <a:t>ENGINEERING</a:t>
            </a:r>
            <a:r>
              <a:rPr lang="en-US" sz="2200" b="1" spc="-30" dirty="0">
                <a:latin typeface="Times New Roman" panose="02020603050405020304" pitchFamily="18" charset="0"/>
                <a:cs typeface="Times New Roman" panose="02020603050405020304" pitchFamily="18" charset="0"/>
              </a:rPr>
              <a:t> </a:t>
            </a:r>
            <a:r>
              <a:rPr lang="en-US" sz="2200" b="1" spc="70" dirty="0">
                <a:latin typeface="Times New Roman" panose="02020603050405020304" pitchFamily="18" charset="0"/>
                <a:cs typeface="Times New Roman" panose="02020603050405020304" pitchFamily="18" charset="0"/>
              </a:rPr>
              <a:t>AND</a:t>
            </a:r>
            <a:r>
              <a:rPr lang="en-US" sz="2200" b="1" spc="-45" dirty="0">
                <a:latin typeface="Times New Roman" panose="02020603050405020304" pitchFamily="18" charset="0"/>
                <a:cs typeface="Times New Roman" panose="02020603050405020304" pitchFamily="18" charset="0"/>
              </a:rPr>
              <a:t> </a:t>
            </a:r>
            <a:r>
              <a:rPr lang="en-US" sz="2200" b="1" spc="15" dirty="0">
                <a:latin typeface="Times New Roman" panose="02020603050405020304" pitchFamily="18" charset="0"/>
                <a:cs typeface="Times New Roman" panose="02020603050405020304" pitchFamily="18" charset="0"/>
              </a:rPr>
              <a:t>TECHNOLOGY</a:t>
            </a:r>
            <a:br>
              <a:rPr lang="en-US" sz="2200" b="1" dirty="0">
                <a:latin typeface="Times New Roman" panose="02020603050405020304" pitchFamily="18" charset="0"/>
                <a:cs typeface="Times New Roman" panose="02020603050405020304" pitchFamily="18" charset="0"/>
              </a:rPr>
            </a:br>
            <a:r>
              <a:rPr lang="en-US" sz="2200" b="1" spc="114" dirty="0">
                <a:latin typeface="Times New Roman" panose="02020603050405020304" pitchFamily="18" charset="0"/>
                <a:cs typeface="Times New Roman" panose="02020603050405020304" pitchFamily="18" charset="0"/>
              </a:rPr>
              <a:t>Department</a:t>
            </a:r>
            <a:r>
              <a:rPr lang="en-US" sz="2200" b="1" spc="-35" dirty="0">
                <a:latin typeface="Times New Roman" panose="02020603050405020304" pitchFamily="18" charset="0"/>
                <a:cs typeface="Times New Roman" panose="02020603050405020304" pitchFamily="18" charset="0"/>
              </a:rPr>
              <a:t> </a:t>
            </a:r>
            <a:r>
              <a:rPr lang="en-US" sz="2200" b="1" spc="110" dirty="0">
                <a:latin typeface="Times New Roman" panose="02020603050405020304" pitchFamily="18" charset="0"/>
                <a:cs typeface="Times New Roman" panose="02020603050405020304" pitchFamily="18" charset="0"/>
              </a:rPr>
              <a:t>of</a:t>
            </a:r>
            <a:r>
              <a:rPr lang="en-US" sz="2200" b="1" spc="195" dirty="0">
                <a:latin typeface="Times New Roman" panose="02020603050405020304" pitchFamily="18" charset="0"/>
                <a:cs typeface="Times New Roman" panose="02020603050405020304" pitchFamily="18" charset="0"/>
              </a:rPr>
              <a:t> </a:t>
            </a:r>
            <a:r>
              <a:rPr lang="en-US" sz="2200" b="1" spc="120" dirty="0">
                <a:latin typeface="Times New Roman" panose="02020603050405020304" pitchFamily="18" charset="0"/>
                <a:cs typeface="Times New Roman" panose="02020603050405020304" pitchFamily="18" charset="0"/>
              </a:rPr>
              <a:t>Computer</a:t>
            </a:r>
            <a:r>
              <a:rPr lang="en-US" sz="2200" b="1" spc="-45" dirty="0">
                <a:latin typeface="Times New Roman" panose="02020603050405020304" pitchFamily="18" charset="0"/>
                <a:cs typeface="Times New Roman" panose="02020603050405020304" pitchFamily="18" charset="0"/>
              </a:rPr>
              <a:t> </a:t>
            </a:r>
            <a:r>
              <a:rPr lang="en-US" sz="2200" b="1" spc="110" dirty="0">
                <a:latin typeface="Times New Roman" panose="02020603050405020304" pitchFamily="18" charset="0"/>
                <a:cs typeface="Times New Roman" panose="02020603050405020304" pitchFamily="18" charset="0"/>
              </a:rPr>
              <a:t>Science</a:t>
            </a:r>
            <a:r>
              <a:rPr lang="en-US" sz="2200" b="1" spc="-40" dirty="0">
                <a:latin typeface="Times New Roman" panose="02020603050405020304" pitchFamily="18" charset="0"/>
                <a:cs typeface="Times New Roman" panose="02020603050405020304" pitchFamily="18" charset="0"/>
              </a:rPr>
              <a:t> </a:t>
            </a:r>
            <a:r>
              <a:rPr lang="en-US" sz="2200" b="1" spc="105" dirty="0">
                <a:latin typeface="Times New Roman" panose="02020603050405020304" pitchFamily="18" charset="0"/>
                <a:cs typeface="Times New Roman" panose="02020603050405020304" pitchFamily="18" charset="0"/>
              </a:rPr>
              <a:t>and</a:t>
            </a:r>
            <a:r>
              <a:rPr lang="en-US" sz="2200" b="1" spc="-55" dirty="0">
                <a:latin typeface="Times New Roman" panose="02020603050405020304" pitchFamily="18" charset="0"/>
                <a:cs typeface="Times New Roman" panose="02020603050405020304" pitchFamily="18" charset="0"/>
              </a:rPr>
              <a:t> </a:t>
            </a:r>
            <a:r>
              <a:rPr lang="en-US" sz="2200" b="1" spc="105" dirty="0">
                <a:latin typeface="Times New Roman" panose="02020603050405020304" pitchFamily="18" charset="0"/>
                <a:cs typeface="Times New Roman" panose="02020603050405020304" pitchFamily="18" charset="0"/>
              </a:rPr>
              <a:t>Engineering</a:t>
            </a:r>
            <a:br>
              <a:rPr lang="en-US" sz="2200" b="1" dirty="0">
                <a:latin typeface="Times New Roman" panose="02020603050405020304" pitchFamily="18" charset="0"/>
                <a:cs typeface="Times New Roman" panose="02020603050405020304" pitchFamily="18" charset="0"/>
              </a:rPr>
            </a:br>
            <a:r>
              <a:rPr lang="en-IN" sz="2200" b="1" spc="50" dirty="0">
                <a:latin typeface="Times New Roman" panose="02020603050405020304" pitchFamily="18" charset="0"/>
                <a:cs typeface="Times New Roman" panose="02020603050405020304" pitchFamily="18" charset="0"/>
              </a:rPr>
              <a:t>MAJOR</a:t>
            </a:r>
            <a:r>
              <a:rPr lang="en-IN" sz="2200" b="1" spc="-60" dirty="0">
                <a:latin typeface="Times New Roman" panose="02020603050405020304" pitchFamily="18" charset="0"/>
                <a:cs typeface="Times New Roman" panose="02020603050405020304" pitchFamily="18" charset="0"/>
              </a:rPr>
              <a:t> </a:t>
            </a:r>
            <a:r>
              <a:rPr lang="en-IN" sz="2200" b="1" spc="110" dirty="0">
                <a:latin typeface="Times New Roman" panose="02020603050405020304" pitchFamily="18" charset="0"/>
                <a:cs typeface="Times New Roman" panose="02020603050405020304" pitchFamily="18" charset="0"/>
              </a:rPr>
              <a:t>Project Phase-2</a:t>
            </a:r>
            <a:r>
              <a:rPr lang="en-IN" sz="2200" b="1" spc="-80" dirty="0">
                <a:latin typeface="Times New Roman" panose="02020603050405020304" pitchFamily="18" charset="0"/>
                <a:cs typeface="Times New Roman" panose="02020603050405020304" pitchFamily="18" charset="0"/>
              </a:rPr>
              <a:t> </a:t>
            </a:r>
            <a:r>
              <a:rPr lang="en-IN" sz="2200" b="1" spc="60" dirty="0">
                <a:latin typeface="Times New Roman" panose="02020603050405020304" pitchFamily="18" charset="0"/>
                <a:cs typeface="Times New Roman" panose="02020603050405020304" pitchFamily="18" charset="0"/>
              </a:rPr>
              <a:t>Review-2</a:t>
            </a:r>
            <a:br>
              <a:rPr lang="en-IN" sz="2200" b="1" dirty="0">
                <a:highlight>
                  <a:srgbClr val="FFFF00"/>
                </a:highlight>
                <a:latin typeface="Arial MT"/>
                <a:cs typeface="Arial MT"/>
              </a:rPr>
            </a:br>
            <a:endParaRPr lang="en-IN" sz="2200" b="1" dirty="0">
              <a:highlight>
                <a:srgbClr val="FFFF00"/>
              </a:highlight>
            </a:endParaRPr>
          </a:p>
        </p:txBody>
      </p:sp>
      <p:sp>
        <p:nvSpPr>
          <p:cNvPr id="3" name="Subtitle 2">
            <a:extLst>
              <a:ext uri="{FF2B5EF4-FFF2-40B4-BE49-F238E27FC236}">
                <a16:creationId xmlns:a16="http://schemas.microsoft.com/office/drawing/2014/main" id="{7073DFBC-0019-276C-350F-D23F915B67DB}"/>
              </a:ext>
            </a:extLst>
          </p:cNvPr>
          <p:cNvSpPr>
            <a:spLocks noGrp="1"/>
          </p:cNvSpPr>
          <p:nvPr>
            <p:ph type="subTitle" idx="1"/>
          </p:nvPr>
        </p:nvSpPr>
        <p:spPr>
          <a:xfrm>
            <a:off x="1302698" y="1434516"/>
            <a:ext cx="10114719" cy="5133337"/>
          </a:xfrm>
        </p:spPr>
        <p:txBody>
          <a:bodyPr>
            <a:normAutofit/>
          </a:bodyPr>
          <a:lstStyle/>
          <a:p>
            <a:pPr algn="l"/>
            <a:r>
              <a:rPr lang="en-US" b="1" dirty="0">
                <a:solidFill>
                  <a:schemeClr val="tx1">
                    <a:lumMod val="95000"/>
                    <a:lumOff val="5000"/>
                  </a:schemeClr>
                </a:solidFill>
                <a:latin typeface="Times New Roman" panose="02020603050405020304" pitchFamily="18" charset="0"/>
                <a:cs typeface="Times New Roman" panose="02020603050405020304" pitchFamily="18" charset="0"/>
              </a:rPr>
              <a:t>Architecture:</a:t>
            </a:r>
          </a:p>
        </p:txBody>
      </p:sp>
      <p:pic>
        <p:nvPicPr>
          <p:cNvPr id="4" name="object 5">
            <a:extLst>
              <a:ext uri="{FF2B5EF4-FFF2-40B4-BE49-F238E27FC236}">
                <a16:creationId xmlns:a16="http://schemas.microsoft.com/office/drawing/2014/main" id="{59FD5A21-8D85-7070-EE56-5A65656DF64C}"/>
              </a:ext>
            </a:extLst>
          </p:cNvPr>
          <p:cNvPicPr/>
          <p:nvPr/>
        </p:nvPicPr>
        <p:blipFill>
          <a:blip r:embed="rId2" cstate="print"/>
          <a:stretch>
            <a:fillRect/>
          </a:stretch>
        </p:blipFill>
        <p:spPr>
          <a:xfrm>
            <a:off x="83498" y="23070"/>
            <a:ext cx="1219200" cy="1144524"/>
          </a:xfrm>
          <a:prstGeom prst="rect">
            <a:avLst/>
          </a:prstGeom>
        </p:spPr>
      </p:pic>
      <p:pic>
        <p:nvPicPr>
          <p:cNvPr id="5" name="Picture 4">
            <a:extLst>
              <a:ext uri="{FF2B5EF4-FFF2-40B4-BE49-F238E27FC236}">
                <a16:creationId xmlns:a16="http://schemas.microsoft.com/office/drawing/2014/main" id="{0E521B59-3AEB-C79D-DAEB-8F51C3AB64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1004" y="2185017"/>
            <a:ext cx="8019875" cy="4190665"/>
          </a:xfrm>
          <a:prstGeom prst="rect">
            <a:avLst/>
          </a:prstGeom>
        </p:spPr>
      </p:pic>
    </p:spTree>
    <p:extLst>
      <p:ext uri="{BB962C8B-B14F-4D97-AF65-F5344CB8AC3E}">
        <p14:creationId xmlns:p14="http://schemas.microsoft.com/office/powerpoint/2010/main" val="1640913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B1ADD-8127-8FE7-20B6-B9FAD7F5C8F2}"/>
              </a:ext>
            </a:extLst>
          </p:cNvPr>
          <p:cNvSpPr>
            <a:spLocks noGrp="1"/>
          </p:cNvSpPr>
          <p:nvPr>
            <p:ph type="ctrTitle"/>
          </p:nvPr>
        </p:nvSpPr>
        <p:spPr>
          <a:xfrm>
            <a:off x="1523999" y="122214"/>
            <a:ext cx="10237365" cy="1312303"/>
          </a:xfrm>
        </p:spPr>
        <p:txBody>
          <a:bodyPr>
            <a:normAutofit fontScale="90000"/>
          </a:bodyPr>
          <a:lstStyle/>
          <a:p>
            <a:pPr>
              <a:lnSpc>
                <a:spcPts val="2510"/>
              </a:lnSpc>
              <a:spcBef>
                <a:spcPts val="95"/>
              </a:spcBef>
            </a:pPr>
            <a:r>
              <a:rPr lang="en-US" sz="2200" b="1" spc="80" dirty="0">
                <a:latin typeface="Times New Roman" panose="02020603050405020304" pitchFamily="18" charset="0"/>
                <a:cs typeface="Times New Roman" panose="02020603050405020304" pitchFamily="18" charset="0"/>
              </a:rPr>
              <a:t>GOKARAJU</a:t>
            </a:r>
            <a:r>
              <a:rPr lang="en-US" sz="2200" b="1" spc="-35" dirty="0">
                <a:latin typeface="Times New Roman" panose="02020603050405020304" pitchFamily="18" charset="0"/>
                <a:cs typeface="Times New Roman" panose="02020603050405020304" pitchFamily="18" charset="0"/>
              </a:rPr>
              <a:t> </a:t>
            </a:r>
            <a:r>
              <a:rPr lang="en-US" sz="2200" b="1" spc="60" dirty="0">
                <a:latin typeface="Times New Roman" panose="02020603050405020304" pitchFamily="18" charset="0"/>
                <a:cs typeface="Times New Roman" panose="02020603050405020304" pitchFamily="18" charset="0"/>
              </a:rPr>
              <a:t>RANGARAJU</a:t>
            </a:r>
            <a:r>
              <a:rPr lang="en-US" sz="2200" b="1" spc="-30" dirty="0">
                <a:latin typeface="Times New Roman" panose="02020603050405020304" pitchFamily="18" charset="0"/>
                <a:cs typeface="Times New Roman" panose="02020603050405020304" pitchFamily="18" charset="0"/>
              </a:rPr>
              <a:t> </a:t>
            </a:r>
            <a:r>
              <a:rPr lang="en-US" sz="2200" b="1" spc="40" dirty="0">
                <a:latin typeface="Times New Roman" panose="02020603050405020304" pitchFamily="18" charset="0"/>
                <a:cs typeface="Times New Roman" panose="02020603050405020304" pitchFamily="18" charset="0"/>
              </a:rPr>
              <a:t>INSTITUTE</a:t>
            </a:r>
            <a:r>
              <a:rPr lang="en-US" sz="2200" b="1" spc="-25" dirty="0">
                <a:latin typeface="Times New Roman" panose="02020603050405020304" pitchFamily="18" charset="0"/>
                <a:cs typeface="Times New Roman" panose="02020603050405020304" pitchFamily="18" charset="0"/>
              </a:rPr>
              <a:t> </a:t>
            </a:r>
            <a:r>
              <a:rPr lang="en-US" sz="2200" b="1" spc="5" dirty="0">
                <a:latin typeface="Times New Roman" panose="02020603050405020304" pitchFamily="18" charset="0"/>
                <a:cs typeface="Times New Roman" panose="02020603050405020304" pitchFamily="18" charset="0"/>
              </a:rPr>
              <a:t>OF</a:t>
            </a:r>
            <a:r>
              <a:rPr lang="en-US" sz="2200" b="1" spc="-55" dirty="0">
                <a:latin typeface="Times New Roman" panose="02020603050405020304" pitchFamily="18" charset="0"/>
                <a:cs typeface="Times New Roman" panose="02020603050405020304" pitchFamily="18" charset="0"/>
              </a:rPr>
              <a:t> </a:t>
            </a:r>
            <a:r>
              <a:rPr lang="en-US" sz="2200" b="1" spc="35" dirty="0">
                <a:latin typeface="Times New Roman" panose="02020603050405020304" pitchFamily="18" charset="0"/>
                <a:cs typeface="Times New Roman" panose="02020603050405020304" pitchFamily="18" charset="0"/>
              </a:rPr>
              <a:t>ENGINEERING</a:t>
            </a:r>
            <a:r>
              <a:rPr lang="en-US" sz="2200" b="1" spc="-30" dirty="0">
                <a:latin typeface="Times New Roman" panose="02020603050405020304" pitchFamily="18" charset="0"/>
                <a:cs typeface="Times New Roman" panose="02020603050405020304" pitchFamily="18" charset="0"/>
              </a:rPr>
              <a:t> </a:t>
            </a:r>
            <a:r>
              <a:rPr lang="en-US" sz="2200" b="1" spc="70" dirty="0">
                <a:latin typeface="Times New Roman" panose="02020603050405020304" pitchFamily="18" charset="0"/>
                <a:cs typeface="Times New Roman" panose="02020603050405020304" pitchFamily="18" charset="0"/>
              </a:rPr>
              <a:t>AND</a:t>
            </a:r>
            <a:r>
              <a:rPr lang="en-US" sz="2200" b="1" spc="-45" dirty="0">
                <a:latin typeface="Times New Roman" panose="02020603050405020304" pitchFamily="18" charset="0"/>
                <a:cs typeface="Times New Roman" panose="02020603050405020304" pitchFamily="18" charset="0"/>
              </a:rPr>
              <a:t> </a:t>
            </a:r>
            <a:r>
              <a:rPr lang="en-US" sz="2200" b="1" spc="15" dirty="0">
                <a:latin typeface="Times New Roman" panose="02020603050405020304" pitchFamily="18" charset="0"/>
                <a:cs typeface="Times New Roman" panose="02020603050405020304" pitchFamily="18" charset="0"/>
              </a:rPr>
              <a:t>TECHNOLOGY</a:t>
            </a:r>
            <a:br>
              <a:rPr lang="en-US" sz="2200" b="1" dirty="0">
                <a:latin typeface="Times New Roman" panose="02020603050405020304" pitchFamily="18" charset="0"/>
                <a:cs typeface="Times New Roman" panose="02020603050405020304" pitchFamily="18" charset="0"/>
              </a:rPr>
            </a:br>
            <a:r>
              <a:rPr lang="en-US" sz="2200" b="1" spc="114" dirty="0">
                <a:latin typeface="Times New Roman" panose="02020603050405020304" pitchFamily="18" charset="0"/>
                <a:cs typeface="Times New Roman" panose="02020603050405020304" pitchFamily="18" charset="0"/>
              </a:rPr>
              <a:t>Department</a:t>
            </a:r>
            <a:r>
              <a:rPr lang="en-US" sz="2200" b="1" spc="-35" dirty="0">
                <a:latin typeface="Times New Roman" panose="02020603050405020304" pitchFamily="18" charset="0"/>
                <a:cs typeface="Times New Roman" panose="02020603050405020304" pitchFamily="18" charset="0"/>
              </a:rPr>
              <a:t> </a:t>
            </a:r>
            <a:r>
              <a:rPr lang="en-US" sz="2200" b="1" spc="110" dirty="0">
                <a:latin typeface="Times New Roman" panose="02020603050405020304" pitchFamily="18" charset="0"/>
                <a:cs typeface="Times New Roman" panose="02020603050405020304" pitchFamily="18" charset="0"/>
              </a:rPr>
              <a:t>of</a:t>
            </a:r>
            <a:r>
              <a:rPr lang="en-US" sz="2200" b="1" spc="195" dirty="0">
                <a:latin typeface="Times New Roman" panose="02020603050405020304" pitchFamily="18" charset="0"/>
                <a:cs typeface="Times New Roman" panose="02020603050405020304" pitchFamily="18" charset="0"/>
              </a:rPr>
              <a:t> </a:t>
            </a:r>
            <a:r>
              <a:rPr lang="en-US" sz="2200" b="1" spc="120" dirty="0">
                <a:latin typeface="Times New Roman" panose="02020603050405020304" pitchFamily="18" charset="0"/>
                <a:cs typeface="Times New Roman" panose="02020603050405020304" pitchFamily="18" charset="0"/>
              </a:rPr>
              <a:t>Computer</a:t>
            </a:r>
            <a:r>
              <a:rPr lang="en-US" sz="2200" b="1" spc="-45" dirty="0">
                <a:latin typeface="Times New Roman" panose="02020603050405020304" pitchFamily="18" charset="0"/>
                <a:cs typeface="Times New Roman" panose="02020603050405020304" pitchFamily="18" charset="0"/>
              </a:rPr>
              <a:t> </a:t>
            </a:r>
            <a:r>
              <a:rPr lang="en-US" sz="2200" b="1" spc="110" dirty="0">
                <a:latin typeface="Times New Roman" panose="02020603050405020304" pitchFamily="18" charset="0"/>
                <a:cs typeface="Times New Roman" panose="02020603050405020304" pitchFamily="18" charset="0"/>
              </a:rPr>
              <a:t>Science</a:t>
            </a:r>
            <a:r>
              <a:rPr lang="en-US" sz="2200" b="1" spc="-40" dirty="0">
                <a:latin typeface="Times New Roman" panose="02020603050405020304" pitchFamily="18" charset="0"/>
                <a:cs typeface="Times New Roman" panose="02020603050405020304" pitchFamily="18" charset="0"/>
              </a:rPr>
              <a:t> </a:t>
            </a:r>
            <a:r>
              <a:rPr lang="en-US" sz="2200" b="1" spc="105" dirty="0">
                <a:latin typeface="Times New Roman" panose="02020603050405020304" pitchFamily="18" charset="0"/>
                <a:cs typeface="Times New Roman" panose="02020603050405020304" pitchFamily="18" charset="0"/>
              </a:rPr>
              <a:t>and</a:t>
            </a:r>
            <a:r>
              <a:rPr lang="en-US" sz="2200" b="1" spc="-55" dirty="0">
                <a:latin typeface="Times New Roman" panose="02020603050405020304" pitchFamily="18" charset="0"/>
                <a:cs typeface="Times New Roman" panose="02020603050405020304" pitchFamily="18" charset="0"/>
              </a:rPr>
              <a:t> </a:t>
            </a:r>
            <a:r>
              <a:rPr lang="en-US" sz="2200" b="1" spc="105" dirty="0">
                <a:latin typeface="Times New Roman" panose="02020603050405020304" pitchFamily="18" charset="0"/>
                <a:cs typeface="Times New Roman" panose="02020603050405020304" pitchFamily="18" charset="0"/>
              </a:rPr>
              <a:t>Engineering</a:t>
            </a:r>
            <a:br>
              <a:rPr lang="en-US" sz="2200" b="1" dirty="0">
                <a:latin typeface="Times New Roman" panose="02020603050405020304" pitchFamily="18" charset="0"/>
                <a:cs typeface="Times New Roman" panose="02020603050405020304" pitchFamily="18" charset="0"/>
              </a:rPr>
            </a:br>
            <a:r>
              <a:rPr lang="en-IN" sz="2200" b="1" spc="50" dirty="0">
                <a:latin typeface="Times New Roman" panose="02020603050405020304" pitchFamily="18" charset="0"/>
                <a:cs typeface="Times New Roman" panose="02020603050405020304" pitchFamily="18" charset="0"/>
              </a:rPr>
              <a:t>MAJOR</a:t>
            </a:r>
            <a:r>
              <a:rPr lang="en-IN" sz="2200" b="1" spc="-60" dirty="0">
                <a:latin typeface="Times New Roman" panose="02020603050405020304" pitchFamily="18" charset="0"/>
                <a:cs typeface="Times New Roman" panose="02020603050405020304" pitchFamily="18" charset="0"/>
              </a:rPr>
              <a:t> </a:t>
            </a:r>
            <a:r>
              <a:rPr lang="en-IN" sz="2200" b="1" spc="110" dirty="0">
                <a:latin typeface="Times New Roman" panose="02020603050405020304" pitchFamily="18" charset="0"/>
                <a:cs typeface="Times New Roman" panose="02020603050405020304" pitchFamily="18" charset="0"/>
              </a:rPr>
              <a:t>Project Phase-2</a:t>
            </a:r>
            <a:r>
              <a:rPr lang="en-IN" sz="2200" b="1" spc="-80" dirty="0">
                <a:latin typeface="Times New Roman" panose="02020603050405020304" pitchFamily="18" charset="0"/>
                <a:cs typeface="Times New Roman" panose="02020603050405020304" pitchFamily="18" charset="0"/>
              </a:rPr>
              <a:t> </a:t>
            </a:r>
            <a:r>
              <a:rPr lang="en-IN" sz="2200" b="1" spc="60" dirty="0">
                <a:latin typeface="Times New Roman" panose="02020603050405020304" pitchFamily="18" charset="0"/>
                <a:cs typeface="Times New Roman" panose="02020603050405020304" pitchFamily="18" charset="0"/>
              </a:rPr>
              <a:t>Review-2</a:t>
            </a:r>
            <a:br>
              <a:rPr lang="en-IN" sz="2200" b="1" dirty="0">
                <a:highlight>
                  <a:srgbClr val="FFFF00"/>
                </a:highlight>
                <a:latin typeface="Arial MT"/>
                <a:cs typeface="Arial MT"/>
              </a:rPr>
            </a:br>
            <a:endParaRPr lang="en-IN" sz="2200" b="1" dirty="0">
              <a:highlight>
                <a:srgbClr val="FFFF00"/>
              </a:highlight>
            </a:endParaRPr>
          </a:p>
        </p:txBody>
      </p:sp>
      <p:sp>
        <p:nvSpPr>
          <p:cNvPr id="3" name="Subtitle 2">
            <a:extLst>
              <a:ext uri="{FF2B5EF4-FFF2-40B4-BE49-F238E27FC236}">
                <a16:creationId xmlns:a16="http://schemas.microsoft.com/office/drawing/2014/main" id="{7073DFBC-0019-276C-350F-D23F915B67DB}"/>
              </a:ext>
            </a:extLst>
          </p:cNvPr>
          <p:cNvSpPr>
            <a:spLocks noGrp="1"/>
          </p:cNvSpPr>
          <p:nvPr>
            <p:ph type="subTitle" idx="1"/>
          </p:nvPr>
        </p:nvSpPr>
        <p:spPr>
          <a:xfrm>
            <a:off x="1302698" y="1434517"/>
            <a:ext cx="10114719" cy="5001452"/>
          </a:xfrm>
        </p:spPr>
        <p:txBody>
          <a:bodyPr>
            <a:normAutofit/>
          </a:bodyPr>
          <a:lstStyle/>
          <a:p>
            <a:pPr algn="just"/>
            <a:r>
              <a:rPr lang="en-US" b="1" dirty="0">
                <a:solidFill>
                  <a:srgbClr val="000000"/>
                </a:solidFill>
                <a:effectLst/>
                <a:latin typeface="Times New Roman" panose="02020603050405020304" pitchFamily="18" charset="0"/>
                <a:cs typeface="Times New Roman" panose="02020603050405020304" pitchFamily="18" charset="0"/>
              </a:rPr>
              <a:t>GUI(Graphical User Interface):</a:t>
            </a:r>
          </a:p>
          <a:p>
            <a:pPr algn="just"/>
            <a:endParaRPr lang="en-US" b="1" dirty="0">
              <a:solidFill>
                <a:srgbClr val="000000"/>
              </a:solidFill>
              <a:effectLst/>
              <a:latin typeface="Times New Roman" panose="02020603050405020304" pitchFamily="18" charset="0"/>
              <a:cs typeface="Times New Roman" panose="02020603050405020304" pitchFamily="18" charset="0"/>
            </a:endParaRPr>
          </a:p>
          <a:p>
            <a:pPr algn="just"/>
            <a:endParaRPr lang="en-US" sz="2800" b="1" dirty="0">
              <a:solidFill>
                <a:srgbClr val="000000"/>
              </a:solidFill>
              <a:effectLst/>
              <a:latin typeface="Times New Roman" panose="02020603050405020304" pitchFamily="18" charset="0"/>
              <a:cs typeface="Times New Roman" panose="02020603050405020304" pitchFamily="18" charset="0"/>
            </a:endParaRPr>
          </a:p>
          <a:p>
            <a:pPr algn="l"/>
            <a:endParaRPr lang="en-US"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object 5">
            <a:extLst>
              <a:ext uri="{FF2B5EF4-FFF2-40B4-BE49-F238E27FC236}">
                <a16:creationId xmlns:a16="http://schemas.microsoft.com/office/drawing/2014/main" id="{59FD5A21-8D85-7070-EE56-5A65656DF64C}"/>
              </a:ext>
            </a:extLst>
          </p:cNvPr>
          <p:cNvPicPr/>
          <p:nvPr/>
        </p:nvPicPr>
        <p:blipFill>
          <a:blip r:embed="rId2" cstate="print"/>
          <a:stretch>
            <a:fillRect/>
          </a:stretch>
        </p:blipFill>
        <p:spPr>
          <a:xfrm>
            <a:off x="83498" y="23070"/>
            <a:ext cx="1219200" cy="1144524"/>
          </a:xfrm>
          <a:prstGeom prst="rect">
            <a:avLst/>
          </a:prstGeom>
        </p:spPr>
      </p:pic>
      <p:pic>
        <p:nvPicPr>
          <p:cNvPr id="10" name="Picture 9">
            <a:extLst>
              <a:ext uri="{FF2B5EF4-FFF2-40B4-BE49-F238E27FC236}">
                <a16:creationId xmlns:a16="http://schemas.microsoft.com/office/drawing/2014/main" id="{C6928749-1BBB-1B17-BEBD-606AB5B27F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3548" y="2072939"/>
            <a:ext cx="8683869" cy="4432391"/>
          </a:xfrm>
          <a:prstGeom prst="rect">
            <a:avLst/>
          </a:prstGeom>
        </p:spPr>
      </p:pic>
    </p:spTree>
    <p:extLst>
      <p:ext uri="{BB962C8B-B14F-4D97-AF65-F5344CB8AC3E}">
        <p14:creationId xmlns:p14="http://schemas.microsoft.com/office/powerpoint/2010/main" val="1266098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B1ADD-8127-8FE7-20B6-B9FAD7F5C8F2}"/>
              </a:ext>
            </a:extLst>
          </p:cNvPr>
          <p:cNvSpPr>
            <a:spLocks noGrp="1"/>
          </p:cNvSpPr>
          <p:nvPr>
            <p:ph type="ctrTitle"/>
          </p:nvPr>
        </p:nvSpPr>
        <p:spPr>
          <a:xfrm>
            <a:off x="1523999" y="122214"/>
            <a:ext cx="10237365" cy="1312303"/>
          </a:xfrm>
        </p:spPr>
        <p:txBody>
          <a:bodyPr>
            <a:normAutofit fontScale="90000"/>
          </a:bodyPr>
          <a:lstStyle/>
          <a:p>
            <a:pPr>
              <a:lnSpc>
                <a:spcPts val="2510"/>
              </a:lnSpc>
              <a:spcBef>
                <a:spcPts val="95"/>
              </a:spcBef>
            </a:pPr>
            <a:r>
              <a:rPr lang="en-US" sz="2200" b="1" spc="80" dirty="0">
                <a:latin typeface="Times New Roman" panose="02020603050405020304" pitchFamily="18" charset="0"/>
                <a:cs typeface="Times New Roman" panose="02020603050405020304" pitchFamily="18" charset="0"/>
              </a:rPr>
              <a:t>GOKARAJU</a:t>
            </a:r>
            <a:r>
              <a:rPr lang="en-US" sz="2200" b="1" spc="-35" dirty="0">
                <a:latin typeface="Times New Roman" panose="02020603050405020304" pitchFamily="18" charset="0"/>
                <a:cs typeface="Times New Roman" panose="02020603050405020304" pitchFamily="18" charset="0"/>
              </a:rPr>
              <a:t> </a:t>
            </a:r>
            <a:r>
              <a:rPr lang="en-US" sz="2200" b="1" spc="60" dirty="0">
                <a:latin typeface="Times New Roman" panose="02020603050405020304" pitchFamily="18" charset="0"/>
                <a:cs typeface="Times New Roman" panose="02020603050405020304" pitchFamily="18" charset="0"/>
              </a:rPr>
              <a:t>RANGARAJU</a:t>
            </a:r>
            <a:r>
              <a:rPr lang="en-US" sz="2200" b="1" spc="-30" dirty="0">
                <a:latin typeface="Times New Roman" panose="02020603050405020304" pitchFamily="18" charset="0"/>
                <a:cs typeface="Times New Roman" panose="02020603050405020304" pitchFamily="18" charset="0"/>
              </a:rPr>
              <a:t> </a:t>
            </a:r>
            <a:r>
              <a:rPr lang="en-US" sz="2200" b="1" spc="40" dirty="0">
                <a:latin typeface="Times New Roman" panose="02020603050405020304" pitchFamily="18" charset="0"/>
                <a:cs typeface="Times New Roman" panose="02020603050405020304" pitchFamily="18" charset="0"/>
              </a:rPr>
              <a:t>INSTITUTE</a:t>
            </a:r>
            <a:r>
              <a:rPr lang="en-US" sz="2200" b="1" spc="-25" dirty="0">
                <a:latin typeface="Times New Roman" panose="02020603050405020304" pitchFamily="18" charset="0"/>
                <a:cs typeface="Times New Roman" panose="02020603050405020304" pitchFamily="18" charset="0"/>
              </a:rPr>
              <a:t> </a:t>
            </a:r>
            <a:r>
              <a:rPr lang="en-US" sz="2200" b="1" spc="5" dirty="0">
                <a:latin typeface="Times New Roman" panose="02020603050405020304" pitchFamily="18" charset="0"/>
                <a:cs typeface="Times New Roman" panose="02020603050405020304" pitchFamily="18" charset="0"/>
              </a:rPr>
              <a:t>OF</a:t>
            </a:r>
            <a:r>
              <a:rPr lang="en-US" sz="2200" b="1" spc="-55" dirty="0">
                <a:latin typeface="Times New Roman" panose="02020603050405020304" pitchFamily="18" charset="0"/>
                <a:cs typeface="Times New Roman" panose="02020603050405020304" pitchFamily="18" charset="0"/>
              </a:rPr>
              <a:t> </a:t>
            </a:r>
            <a:r>
              <a:rPr lang="en-US" sz="2200" b="1" spc="35" dirty="0">
                <a:latin typeface="Times New Roman" panose="02020603050405020304" pitchFamily="18" charset="0"/>
                <a:cs typeface="Times New Roman" panose="02020603050405020304" pitchFamily="18" charset="0"/>
              </a:rPr>
              <a:t>ENGINEERING</a:t>
            </a:r>
            <a:r>
              <a:rPr lang="en-US" sz="2200" b="1" spc="-30" dirty="0">
                <a:latin typeface="Times New Roman" panose="02020603050405020304" pitchFamily="18" charset="0"/>
                <a:cs typeface="Times New Roman" panose="02020603050405020304" pitchFamily="18" charset="0"/>
              </a:rPr>
              <a:t> </a:t>
            </a:r>
            <a:r>
              <a:rPr lang="en-US" sz="2200" b="1" spc="70" dirty="0">
                <a:latin typeface="Times New Roman" panose="02020603050405020304" pitchFamily="18" charset="0"/>
                <a:cs typeface="Times New Roman" panose="02020603050405020304" pitchFamily="18" charset="0"/>
              </a:rPr>
              <a:t>AND</a:t>
            </a:r>
            <a:r>
              <a:rPr lang="en-US" sz="2200" b="1" spc="-45" dirty="0">
                <a:latin typeface="Times New Roman" panose="02020603050405020304" pitchFamily="18" charset="0"/>
                <a:cs typeface="Times New Roman" panose="02020603050405020304" pitchFamily="18" charset="0"/>
              </a:rPr>
              <a:t> </a:t>
            </a:r>
            <a:r>
              <a:rPr lang="en-US" sz="2200" b="1" spc="15" dirty="0">
                <a:latin typeface="Times New Roman" panose="02020603050405020304" pitchFamily="18" charset="0"/>
                <a:cs typeface="Times New Roman" panose="02020603050405020304" pitchFamily="18" charset="0"/>
              </a:rPr>
              <a:t>TECHNOLOGY</a:t>
            </a:r>
            <a:br>
              <a:rPr lang="en-US" sz="2200" b="1" dirty="0">
                <a:latin typeface="Times New Roman" panose="02020603050405020304" pitchFamily="18" charset="0"/>
                <a:cs typeface="Times New Roman" panose="02020603050405020304" pitchFamily="18" charset="0"/>
              </a:rPr>
            </a:br>
            <a:r>
              <a:rPr lang="en-US" sz="2200" b="1" spc="114" dirty="0">
                <a:latin typeface="Times New Roman" panose="02020603050405020304" pitchFamily="18" charset="0"/>
                <a:cs typeface="Times New Roman" panose="02020603050405020304" pitchFamily="18" charset="0"/>
              </a:rPr>
              <a:t>Department</a:t>
            </a:r>
            <a:r>
              <a:rPr lang="en-US" sz="2200" b="1" spc="-35" dirty="0">
                <a:latin typeface="Times New Roman" panose="02020603050405020304" pitchFamily="18" charset="0"/>
                <a:cs typeface="Times New Roman" panose="02020603050405020304" pitchFamily="18" charset="0"/>
              </a:rPr>
              <a:t> </a:t>
            </a:r>
            <a:r>
              <a:rPr lang="en-US" sz="2200" b="1" spc="110" dirty="0">
                <a:latin typeface="Times New Roman" panose="02020603050405020304" pitchFamily="18" charset="0"/>
                <a:cs typeface="Times New Roman" panose="02020603050405020304" pitchFamily="18" charset="0"/>
              </a:rPr>
              <a:t>of</a:t>
            </a:r>
            <a:r>
              <a:rPr lang="en-US" sz="2200" b="1" spc="195" dirty="0">
                <a:latin typeface="Times New Roman" panose="02020603050405020304" pitchFamily="18" charset="0"/>
                <a:cs typeface="Times New Roman" panose="02020603050405020304" pitchFamily="18" charset="0"/>
              </a:rPr>
              <a:t> </a:t>
            </a:r>
            <a:r>
              <a:rPr lang="en-US" sz="2200" b="1" spc="120" dirty="0">
                <a:latin typeface="Times New Roman" panose="02020603050405020304" pitchFamily="18" charset="0"/>
                <a:cs typeface="Times New Roman" panose="02020603050405020304" pitchFamily="18" charset="0"/>
              </a:rPr>
              <a:t>Computer</a:t>
            </a:r>
            <a:r>
              <a:rPr lang="en-US" sz="2200" b="1" spc="-45" dirty="0">
                <a:latin typeface="Times New Roman" panose="02020603050405020304" pitchFamily="18" charset="0"/>
                <a:cs typeface="Times New Roman" panose="02020603050405020304" pitchFamily="18" charset="0"/>
              </a:rPr>
              <a:t> </a:t>
            </a:r>
            <a:r>
              <a:rPr lang="en-US" sz="2200" b="1" spc="110" dirty="0">
                <a:latin typeface="Times New Roman" panose="02020603050405020304" pitchFamily="18" charset="0"/>
                <a:cs typeface="Times New Roman" panose="02020603050405020304" pitchFamily="18" charset="0"/>
              </a:rPr>
              <a:t>Science</a:t>
            </a:r>
            <a:r>
              <a:rPr lang="en-US" sz="2200" b="1" spc="-40" dirty="0">
                <a:latin typeface="Times New Roman" panose="02020603050405020304" pitchFamily="18" charset="0"/>
                <a:cs typeface="Times New Roman" panose="02020603050405020304" pitchFamily="18" charset="0"/>
              </a:rPr>
              <a:t> </a:t>
            </a:r>
            <a:r>
              <a:rPr lang="en-US" sz="2200" b="1" spc="105" dirty="0">
                <a:latin typeface="Times New Roman" panose="02020603050405020304" pitchFamily="18" charset="0"/>
                <a:cs typeface="Times New Roman" panose="02020603050405020304" pitchFamily="18" charset="0"/>
              </a:rPr>
              <a:t>and</a:t>
            </a:r>
            <a:r>
              <a:rPr lang="en-US" sz="2200" b="1" spc="-55" dirty="0">
                <a:latin typeface="Times New Roman" panose="02020603050405020304" pitchFamily="18" charset="0"/>
                <a:cs typeface="Times New Roman" panose="02020603050405020304" pitchFamily="18" charset="0"/>
              </a:rPr>
              <a:t> </a:t>
            </a:r>
            <a:r>
              <a:rPr lang="en-US" sz="2200" b="1" spc="105" dirty="0">
                <a:latin typeface="Times New Roman" panose="02020603050405020304" pitchFamily="18" charset="0"/>
                <a:cs typeface="Times New Roman" panose="02020603050405020304" pitchFamily="18" charset="0"/>
              </a:rPr>
              <a:t>Engineering</a:t>
            </a:r>
            <a:br>
              <a:rPr lang="en-US" sz="2200" b="1" dirty="0">
                <a:latin typeface="Times New Roman" panose="02020603050405020304" pitchFamily="18" charset="0"/>
                <a:cs typeface="Times New Roman" panose="02020603050405020304" pitchFamily="18" charset="0"/>
              </a:rPr>
            </a:br>
            <a:r>
              <a:rPr lang="en-IN" sz="2200" b="1" spc="50" dirty="0">
                <a:latin typeface="Times New Roman" panose="02020603050405020304" pitchFamily="18" charset="0"/>
                <a:cs typeface="Times New Roman" panose="02020603050405020304" pitchFamily="18" charset="0"/>
              </a:rPr>
              <a:t>MAJOR</a:t>
            </a:r>
            <a:r>
              <a:rPr lang="en-IN" sz="2200" b="1" spc="-60" dirty="0">
                <a:latin typeface="Times New Roman" panose="02020603050405020304" pitchFamily="18" charset="0"/>
                <a:cs typeface="Times New Roman" panose="02020603050405020304" pitchFamily="18" charset="0"/>
              </a:rPr>
              <a:t> </a:t>
            </a:r>
            <a:r>
              <a:rPr lang="en-IN" sz="2200" b="1" spc="110" dirty="0">
                <a:latin typeface="Times New Roman" panose="02020603050405020304" pitchFamily="18" charset="0"/>
                <a:cs typeface="Times New Roman" panose="02020603050405020304" pitchFamily="18" charset="0"/>
              </a:rPr>
              <a:t>Project Phase-2</a:t>
            </a:r>
            <a:r>
              <a:rPr lang="en-IN" sz="2200" b="1" spc="-80" dirty="0">
                <a:latin typeface="Times New Roman" panose="02020603050405020304" pitchFamily="18" charset="0"/>
                <a:cs typeface="Times New Roman" panose="02020603050405020304" pitchFamily="18" charset="0"/>
              </a:rPr>
              <a:t> </a:t>
            </a:r>
            <a:r>
              <a:rPr lang="en-IN" sz="2200" b="1" spc="60" dirty="0">
                <a:latin typeface="Times New Roman" panose="02020603050405020304" pitchFamily="18" charset="0"/>
                <a:cs typeface="Times New Roman" panose="02020603050405020304" pitchFamily="18" charset="0"/>
              </a:rPr>
              <a:t>Review-2</a:t>
            </a:r>
            <a:br>
              <a:rPr lang="en-IN" sz="2200" b="1" dirty="0">
                <a:highlight>
                  <a:srgbClr val="FFFF00"/>
                </a:highlight>
                <a:latin typeface="Arial MT"/>
                <a:cs typeface="Arial MT"/>
              </a:rPr>
            </a:br>
            <a:endParaRPr lang="en-IN" sz="2200" b="1" dirty="0">
              <a:highlight>
                <a:srgbClr val="FFFF00"/>
              </a:highlight>
            </a:endParaRPr>
          </a:p>
        </p:txBody>
      </p:sp>
      <p:sp>
        <p:nvSpPr>
          <p:cNvPr id="3" name="Subtitle 2">
            <a:extLst>
              <a:ext uri="{FF2B5EF4-FFF2-40B4-BE49-F238E27FC236}">
                <a16:creationId xmlns:a16="http://schemas.microsoft.com/office/drawing/2014/main" id="{7073DFBC-0019-276C-350F-D23F915B67DB}"/>
              </a:ext>
            </a:extLst>
          </p:cNvPr>
          <p:cNvSpPr>
            <a:spLocks noGrp="1"/>
          </p:cNvSpPr>
          <p:nvPr>
            <p:ph type="subTitle" idx="1"/>
          </p:nvPr>
        </p:nvSpPr>
        <p:spPr>
          <a:xfrm>
            <a:off x="1302698" y="1434516"/>
            <a:ext cx="10114719" cy="5071791"/>
          </a:xfrm>
        </p:spPr>
        <p:txBody>
          <a:bodyPr>
            <a:normAutofit/>
          </a:bodyPr>
          <a:lstStyle/>
          <a:p>
            <a:pPr algn="l"/>
            <a:r>
              <a:rPr lang="en-US" b="1" dirty="0">
                <a:solidFill>
                  <a:schemeClr val="tx1">
                    <a:lumMod val="95000"/>
                    <a:lumOff val="5000"/>
                  </a:schemeClr>
                </a:solidFill>
                <a:latin typeface="Times New Roman" panose="02020603050405020304" pitchFamily="18" charset="0"/>
                <a:cs typeface="Times New Roman" panose="02020603050405020304" pitchFamily="18" charset="0"/>
              </a:rPr>
              <a:t>Components of the GUI:</a:t>
            </a:r>
          </a:p>
          <a:p>
            <a:pPr algn="l">
              <a:buFont typeface="+mj-lt"/>
              <a:buAutoNum type="arabicPeriod"/>
            </a:pP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Input Text Area</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a:t>
            </a:r>
          </a:p>
          <a:p>
            <a:pPr lvl="1" algn="just"/>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A text box where users can input the text for which they want to generate hashtags.</a:t>
            </a:r>
          </a:p>
          <a:p>
            <a:pPr algn="just">
              <a:buFont typeface="+mj-lt"/>
              <a:buAutoNum type="arabicPeriod"/>
            </a:pP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Generate Button</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a:t>
            </a:r>
          </a:p>
          <a:p>
            <a:pPr lvl="1" algn="just"/>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A button that, when clicked, triggers the hashtag generation process based on the input text.</a:t>
            </a:r>
          </a:p>
          <a:p>
            <a:pPr algn="just">
              <a:buFont typeface="+mj-lt"/>
              <a:buAutoNum type="arabicPeriod"/>
            </a:pP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Hashtag Results Area</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a:t>
            </a:r>
          </a:p>
          <a:p>
            <a:pPr lvl="1" algn="just"/>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A display area where generated hashtags will appear after the user clicks the "Generate" button.</a:t>
            </a:r>
          </a:p>
          <a:p>
            <a:pPr algn="just"/>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4.About :</a:t>
            </a:r>
          </a:p>
          <a:p>
            <a:pPr lvl="1" algn="just"/>
            <a:r>
              <a:rPr lang="en-US"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A button that shows the information of the website and it also explains about how to use it. </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It serves as an informative resource, providing a clear overview of what the website aims to achieve and how it can benefit </a:t>
            </a:r>
            <a:r>
              <a:rPr lang="en-US" b="0" i="0">
                <a:solidFill>
                  <a:schemeClr val="tx1">
                    <a:lumMod val="95000"/>
                    <a:lumOff val="5000"/>
                  </a:schemeClr>
                </a:solidFill>
                <a:effectLst/>
                <a:latin typeface="Times New Roman" panose="02020603050405020304" pitchFamily="18" charset="0"/>
                <a:cs typeface="Times New Roman" panose="02020603050405020304" pitchFamily="18" charset="0"/>
              </a:rPr>
              <a:t>users.</a:t>
            </a:r>
          </a:p>
          <a:p>
            <a:pPr algn="just"/>
            <a:endParaRPr lang="en-US"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l"/>
            <a:endParaRPr lang="en-US" b="1"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p:txBody>
      </p:sp>
      <p:pic>
        <p:nvPicPr>
          <p:cNvPr id="4" name="object 5">
            <a:extLst>
              <a:ext uri="{FF2B5EF4-FFF2-40B4-BE49-F238E27FC236}">
                <a16:creationId xmlns:a16="http://schemas.microsoft.com/office/drawing/2014/main" id="{59FD5A21-8D85-7070-EE56-5A65656DF64C}"/>
              </a:ext>
            </a:extLst>
          </p:cNvPr>
          <p:cNvPicPr/>
          <p:nvPr/>
        </p:nvPicPr>
        <p:blipFill>
          <a:blip r:embed="rId2" cstate="print"/>
          <a:stretch>
            <a:fillRect/>
          </a:stretch>
        </p:blipFill>
        <p:spPr>
          <a:xfrm>
            <a:off x="83498" y="23070"/>
            <a:ext cx="1219200" cy="1144524"/>
          </a:xfrm>
          <a:prstGeom prst="rect">
            <a:avLst/>
          </a:prstGeom>
        </p:spPr>
      </p:pic>
    </p:spTree>
    <p:extLst>
      <p:ext uri="{BB962C8B-B14F-4D97-AF65-F5344CB8AC3E}">
        <p14:creationId xmlns:p14="http://schemas.microsoft.com/office/powerpoint/2010/main" val="1790000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B1ADD-8127-8FE7-20B6-B9FAD7F5C8F2}"/>
              </a:ext>
            </a:extLst>
          </p:cNvPr>
          <p:cNvSpPr>
            <a:spLocks noGrp="1"/>
          </p:cNvSpPr>
          <p:nvPr>
            <p:ph type="ctrTitle"/>
          </p:nvPr>
        </p:nvSpPr>
        <p:spPr>
          <a:xfrm>
            <a:off x="1523999" y="122214"/>
            <a:ext cx="10237365" cy="1312303"/>
          </a:xfrm>
        </p:spPr>
        <p:txBody>
          <a:bodyPr>
            <a:normAutofit fontScale="90000"/>
          </a:bodyPr>
          <a:lstStyle/>
          <a:p>
            <a:pPr>
              <a:lnSpc>
                <a:spcPts val="2510"/>
              </a:lnSpc>
              <a:spcBef>
                <a:spcPts val="95"/>
              </a:spcBef>
            </a:pPr>
            <a:r>
              <a:rPr lang="en-US" sz="2200" b="1" spc="80" dirty="0">
                <a:latin typeface="Times New Roman" panose="02020603050405020304" pitchFamily="18" charset="0"/>
                <a:cs typeface="Times New Roman" panose="02020603050405020304" pitchFamily="18" charset="0"/>
              </a:rPr>
              <a:t>GOKARAJU</a:t>
            </a:r>
            <a:r>
              <a:rPr lang="en-US" sz="2200" b="1" spc="-35" dirty="0">
                <a:latin typeface="Times New Roman" panose="02020603050405020304" pitchFamily="18" charset="0"/>
                <a:cs typeface="Times New Roman" panose="02020603050405020304" pitchFamily="18" charset="0"/>
              </a:rPr>
              <a:t> </a:t>
            </a:r>
            <a:r>
              <a:rPr lang="en-US" sz="2200" b="1" spc="60" dirty="0">
                <a:latin typeface="Times New Roman" panose="02020603050405020304" pitchFamily="18" charset="0"/>
                <a:cs typeface="Times New Roman" panose="02020603050405020304" pitchFamily="18" charset="0"/>
              </a:rPr>
              <a:t>RANGARAJU</a:t>
            </a:r>
            <a:r>
              <a:rPr lang="en-US" sz="2200" b="1" spc="-30" dirty="0">
                <a:latin typeface="Times New Roman" panose="02020603050405020304" pitchFamily="18" charset="0"/>
                <a:cs typeface="Times New Roman" panose="02020603050405020304" pitchFamily="18" charset="0"/>
              </a:rPr>
              <a:t> </a:t>
            </a:r>
            <a:r>
              <a:rPr lang="en-US" sz="2200" b="1" spc="40" dirty="0">
                <a:latin typeface="Times New Roman" panose="02020603050405020304" pitchFamily="18" charset="0"/>
                <a:cs typeface="Times New Roman" panose="02020603050405020304" pitchFamily="18" charset="0"/>
              </a:rPr>
              <a:t>INSTITUTE</a:t>
            </a:r>
            <a:r>
              <a:rPr lang="en-US" sz="2200" b="1" spc="-25" dirty="0">
                <a:latin typeface="Times New Roman" panose="02020603050405020304" pitchFamily="18" charset="0"/>
                <a:cs typeface="Times New Roman" panose="02020603050405020304" pitchFamily="18" charset="0"/>
              </a:rPr>
              <a:t> </a:t>
            </a:r>
            <a:r>
              <a:rPr lang="en-US" sz="2200" b="1" spc="5" dirty="0">
                <a:latin typeface="Times New Roman" panose="02020603050405020304" pitchFamily="18" charset="0"/>
                <a:cs typeface="Times New Roman" panose="02020603050405020304" pitchFamily="18" charset="0"/>
              </a:rPr>
              <a:t>OF</a:t>
            </a:r>
            <a:r>
              <a:rPr lang="en-US" sz="2200" b="1" spc="-55" dirty="0">
                <a:latin typeface="Times New Roman" panose="02020603050405020304" pitchFamily="18" charset="0"/>
                <a:cs typeface="Times New Roman" panose="02020603050405020304" pitchFamily="18" charset="0"/>
              </a:rPr>
              <a:t> </a:t>
            </a:r>
            <a:r>
              <a:rPr lang="en-US" sz="2200" b="1" spc="35" dirty="0">
                <a:latin typeface="Times New Roman" panose="02020603050405020304" pitchFamily="18" charset="0"/>
                <a:cs typeface="Times New Roman" panose="02020603050405020304" pitchFamily="18" charset="0"/>
              </a:rPr>
              <a:t>ENGINEERING</a:t>
            </a:r>
            <a:r>
              <a:rPr lang="en-US" sz="2200" b="1" spc="-30" dirty="0">
                <a:latin typeface="Times New Roman" panose="02020603050405020304" pitchFamily="18" charset="0"/>
                <a:cs typeface="Times New Roman" panose="02020603050405020304" pitchFamily="18" charset="0"/>
              </a:rPr>
              <a:t> </a:t>
            </a:r>
            <a:r>
              <a:rPr lang="en-US" sz="2200" b="1" spc="70" dirty="0">
                <a:latin typeface="Times New Roman" panose="02020603050405020304" pitchFamily="18" charset="0"/>
                <a:cs typeface="Times New Roman" panose="02020603050405020304" pitchFamily="18" charset="0"/>
              </a:rPr>
              <a:t>AND</a:t>
            </a:r>
            <a:r>
              <a:rPr lang="en-US" sz="2200" b="1" spc="-45" dirty="0">
                <a:latin typeface="Times New Roman" panose="02020603050405020304" pitchFamily="18" charset="0"/>
                <a:cs typeface="Times New Roman" panose="02020603050405020304" pitchFamily="18" charset="0"/>
              </a:rPr>
              <a:t> </a:t>
            </a:r>
            <a:r>
              <a:rPr lang="en-US" sz="2200" b="1" spc="15" dirty="0">
                <a:latin typeface="Times New Roman" panose="02020603050405020304" pitchFamily="18" charset="0"/>
                <a:cs typeface="Times New Roman" panose="02020603050405020304" pitchFamily="18" charset="0"/>
              </a:rPr>
              <a:t>TECHNOLOGY</a:t>
            </a:r>
            <a:br>
              <a:rPr lang="en-US" sz="2200" b="1" dirty="0">
                <a:latin typeface="Times New Roman" panose="02020603050405020304" pitchFamily="18" charset="0"/>
                <a:cs typeface="Times New Roman" panose="02020603050405020304" pitchFamily="18" charset="0"/>
              </a:rPr>
            </a:br>
            <a:r>
              <a:rPr lang="en-US" sz="2200" b="1" spc="114" dirty="0">
                <a:latin typeface="Times New Roman" panose="02020603050405020304" pitchFamily="18" charset="0"/>
                <a:cs typeface="Times New Roman" panose="02020603050405020304" pitchFamily="18" charset="0"/>
              </a:rPr>
              <a:t>Department</a:t>
            </a:r>
            <a:r>
              <a:rPr lang="en-US" sz="2200" b="1" spc="-35" dirty="0">
                <a:latin typeface="Times New Roman" panose="02020603050405020304" pitchFamily="18" charset="0"/>
                <a:cs typeface="Times New Roman" panose="02020603050405020304" pitchFamily="18" charset="0"/>
              </a:rPr>
              <a:t> </a:t>
            </a:r>
            <a:r>
              <a:rPr lang="en-US" sz="2200" b="1" spc="110" dirty="0">
                <a:latin typeface="Times New Roman" panose="02020603050405020304" pitchFamily="18" charset="0"/>
                <a:cs typeface="Times New Roman" panose="02020603050405020304" pitchFamily="18" charset="0"/>
              </a:rPr>
              <a:t>of</a:t>
            </a:r>
            <a:r>
              <a:rPr lang="en-US" sz="2200" b="1" spc="195" dirty="0">
                <a:latin typeface="Times New Roman" panose="02020603050405020304" pitchFamily="18" charset="0"/>
                <a:cs typeface="Times New Roman" panose="02020603050405020304" pitchFamily="18" charset="0"/>
              </a:rPr>
              <a:t> </a:t>
            </a:r>
            <a:r>
              <a:rPr lang="en-US" sz="2200" b="1" spc="120" dirty="0">
                <a:latin typeface="Times New Roman" panose="02020603050405020304" pitchFamily="18" charset="0"/>
                <a:cs typeface="Times New Roman" panose="02020603050405020304" pitchFamily="18" charset="0"/>
              </a:rPr>
              <a:t>Computer</a:t>
            </a:r>
            <a:r>
              <a:rPr lang="en-US" sz="2200" b="1" spc="-45" dirty="0">
                <a:latin typeface="Times New Roman" panose="02020603050405020304" pitchFamily="18" charset="0"/>
                <a:cs typeface="Times New Roman" panose="02020603050405020304" pitchFamily="18" charset="0"/>
              </a:rPr>
              <a:t> </a:t>
            </a:r>
            <a:r>
              <a:rPr lang="en-US" sz="2200" b="1" spc="110" dirty="0">
                <a:latin typeface="Times New Roman" panose="02020603050405020304" pitchFamily="18" charset="0"/>
                <a:cs typeface="Times New Roman" panose="02020603050405020304" pitchFamily="18" charset="0"/>
              </a:rPr>
              <a:t>Science</a:t>
            </a:r>
            <a:r>
              <a:rPr lang="en-US" sz="2200" b="1" spc="-40" dirty="0">
                <a:latin typeface="Times New Roman" panose="02020603050405020304" pitchFamily="18" charset="0"/>
                <a:cs typeface="Times New Roman" panose="02020603050405020304" pitchFamily="18" charset="0"/>
              </a:rPr>
              <a:t> </a:t>
            </a:r>
            <a:r>
              <a:rPr lang="en-US" sz="2200" b="1" spc="105" dirty="0">
                <a:latin typeface="Times New Roman" panose="02020603050405020304" pitchFamily="18" charset="0"/>
                <a:cs typeface="Times New Roman" panose="02020603050405020304" pitchFamily="18" charset="0"/>
              </a:rPr>
              <a:t>and</a:t>
            </a:r>
            <a:r>
              <a:rPr lang="en-US" sz="2200" b="1" spc="-55" dirty="0">
                <a:latin typeface="Times New Roman" panose="02020603050405020304" pitchFamily="18" charset="0"/>
                <a:cs typeface="Times New Roman" panose="02020603050405020304" pitchFamily="18" charset="0"/>
              </a:rPr>
              <a:t> </a:t>
            </a:r>
            <a:r>
              <a:rPr lang="en-US" sz="2200" b="1" spc="105" dirty="0">
                <a:latin typeface="Times New Roman" panose="02020603050405020304" pitchFamily="18" charset="0"/>
                <a:cs typeface="Times New Roman" panose="02020603050405020304" pitchFamily="18" charset="0"/>
              </a:rPr>
              <a:t>Engineering</a:t>
            </a:r>
            <a:br>
              <a:rPr lang="en-US" sz="2200" b="1" dirty="0">
                <a:latin typeface="Times New Roman" panose="02020603050405020304" pitchFamily="18" charset="0"/>
                <a:cs typeface="Times New Roman" panose="02020603050405020304" pitchFamily="18" charset="0"/>
              </a:rPr>
            </a:br>
            <a:r>
              <a:rPr lang="en-IN" sz="2200" b="1" spc="50" dirty="0">
                <a:latin typeface="Times New Roman" panose="02020603050405020304" pitchFamily="18" charset="0"/>
                <a:cs typeface="Times New Roman" panose="02020603050405020304" pitchFamily="18" charset="0"/>
              </a:rPr>
              <a:t>MAJOR</a:t>
            </a:r>
            <a:r>
              <a:rPr lang="en-IN" sz="2200" b="1" spc="-60" dirty="0">
                <a:latin typeface="Times New Roman" panose="02020603050405020304" pitchFamily="18" charset="0"/>
                <a:cs typeface="Times New Roman" panose="02020603050405020304" pitchFamily="18" charset="0"/>
              </a:rPr>
              <a:t> </a:t>
            </a:r>
            <a:r>
              <a:rPr lang="en-IN" sz="2200" b="1" spc="110" dirty="0">
                <a:latin typeface="Times New Roman" panose="02020603050405020304" pitchFamily="18" charset="0"/>
                <a:cs typeface="Times New Roman" panose="02020603050405020304" pitchFamily="18" charset="0"/>
              </a:rPr>
              <a:t>Project Phase-2</a:t>
            </a:r>
            <a:r>
              <a:rPr lang="en-IN" sz="2200" b="1" spc="-80" dirty="0">
                <a:latin typeface="Times New Roman" panose="02020603050405020304" pitchFamily="18" charset="0"/>
                <a:cs typeface="Times New Roman" panose="02020603050405020304" pitchFamily="18" charset="0"/>
              </a:rPr>
              <a:t> </a:t>
            </a:r>
            <a:r>
              <a:rPr lang="en-IN" sz="2200" b="1" spc="60" dirty="0">
                <a:latin typeface="Times New Roman" panose="02020603050405020304" pitchFamily="18" charset="0"/>
                <a:cs typeface="Times New Roman" panose="02020603050405020304" pitchFamily="18" charset="0"/>
              </a:rPr>
              <a:t>Review-2</a:t>
            </a:r>
            <a:br>
              <a:rPr lang="en-IN" sz="2200" b="1" dirty="0">
                <a:highlight>
                  <a:srgbClr val="FFFF00"/>
                </a:highlight>
                <a:latin typeface="Arial MT"/>
                <a:cs typeface="Arial MT"/>
              </a:rPr>
            </a:br>
            <a:endParaRPr lang="en-IN" sz="2200" b="1" dirty="0">
              <a:highlight>
                <a:srgbClr val="FFFF00"/>
              </a:highlight>
            </a:endParaRPr>
          </a:p>
        </p:txBody>
      </p:sp>
      <p:sp>
        <p:nvSpPr>
          <p:cNvPr id="3" name="Subtitle 2">
            <a:extLst>
              <a:ext uri="{FF2B5EF4-FFF2-40B4-BE49-F238E27FC236}">
                <a16:creationId xmlns:a16="http://schemas.microsoft.com/office/drawing/2014/main" id="{7073DFBC-0019-276C-350F-D23F915B67DB}"/>
              </a:ext>
            </a:extLst>
          </p:cNvPr>
          <p:cNvSpPr>
            <a:spLocks noGrp="1"/>
          </p:cNvSpPr>
          <p:nvPr>
            <p:ph type="subTitle" idx="1"/>
          </p:nvPr>
        </p:nvSpPr>
        <p:spPr>
          <a:xfrm>
            <a:off x="1302698" y="1434517"/>
            <a:ext cx="10114719" cy="4887152"/>
          </a:xfrm>
        </p:spPr>
        <p:txBody>
          <a:bodyPr>
            <a:normAutofit/>
          </a:bodyPr>
          <a:lstStyle/>
          <a:p>
            <a:pPr algn="l"/>
            <a:r>
              <a:rPr lang="en-US" b="1" dirty="0">
                <a:solidFill>
                  <a:schemeClr val="tx1">
                    <a:lumMod val="95000"/>
                    <a:lumOff val="5000"/>
                  </a:schemeClr>
                </a:solidFill>
                <a:latin typeface="Times New Roman" panose="02020603050405020304" pitchFamily="18" charset="0"/>
                <a:cs typeface="Times New Roman" panose="02020603050405020304" pitchFamily="18" charset="0"/>
              </a:rPr>
              <a:t>Result:</a:t>
            </a:r>
          </a:p>
          <a:p>
            <a:pPr algn="l"/>
            <a:endParaRPr lang="en-US" sz="28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endParaRPr lang="en-US" sz="28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object 5">
            <a:extLst>
              <a:ext uri="{FF2B5EF4-FFF2-40B4-BE49-F238E27FC236}">
                <a16:creationId xmlns:a16="http://schemas.microsoft.com/office/drawing/2014/main" id="{59FD5A21-8D85-7070-EE56-5A65656DF64C}"/>
              </a:ext>
            </a:extLst>
          </p:cNvPr>
          <p:cNvPicPr/>
          <p:nvPr/>
        </p:nvPicPr>
        <p:blipFill>
          <a:blip r:embed="rId2" cstate="print"/>
          <a:stretch>
            <a:fillRect/>
          </a:stretch>
        </p:blipFill>
        <p:spPr>
          <a:xfrm>
            <a:off x="83498" y="23070"/>
            <a:ext cx="1219200" cy="1144524"/>
          </a:xfrm>
          <a:prstGeom prst="rect">
            <a:avLst/>
          </a:prstGeom>
        </p:spPr>
      </p:pic>
      <p:pic>
        <p:nvPicPr>
          <p:cNvPr id="5" name="Picture 4">
            <a:extLst>
              <a:ext uri="{FF2B5EF4-FFF2-40B4-BE49-F238E27FC236}">
                <a16:creationId xmlns:a16="http://schemas.microsoft.com/office/drawing/2014/main" id="{E56A7979-DD36-523B-2728-C843CB683B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7407" y="2199060"/>
            <a:ext cx="8671895" cy="3917723"/>
          </a:xfrm>
          <a:prstGeom prst="rect">
            <a:avLst/>
          </a:prstGeom>
        </p:spPr>
      </p:pic>
    </p:spTree>
    <p:extLst>
      <p:ext uri="{BB962C8B-B14F-4D97-AF65-F5344CB8AC3E}">
        <p14:creationId xmlns:p14="http://schemas.microsoft.com/office/powerpoint/2010/main" val="3719571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B1ADD-8127-8FE7-20B6-B9FAD7F5C8F2}"/>
              </a:ext>
            </a:extLst>
          </p:cNvPr>
          <p:cNvSpPr>
            <a:spLocks noGrp="1"/>
          </p:cNvSpPr>
          <p:nvPr>
            <p:ph type="ctrTitle"/>
          </p:nvPr>
        </p:nvSpPr>
        <p:spPr>
          <a:xfrm>
            <a:off x="1523999" y="122214"/>
            <a:ext cx="10237365" cy="1312303"/>
          </a:xfrm>
        </p:spPr>
        <p:txBody>
          <a:bodyPr>
            <a:normAutofit fontScale="90000"/>
          </a:bodyPr>
          <a:lstStyle/>
          <a:p>
            <a:pPr>
              <a:lnSpc>
                <a:spcPts val="2510"/>
              </a:lnSpc>
              <a:spcBef>
                <a:spcPts val="95"/>
              </a:spcBef>
            </a:pPr>
            <a:r>
              <a:rPr lang="en-US" sz="2200" b="1" spc="80" dirty="0">
                <a:latin typeface="Times New Roman" panose="02020603050405020304" pitchFamily="18" charset="0"/>
                <a:cs typeface="Times New Roman" panose="02020603050405020304" pitchFamily="18" charset="0"/>
              </a:rPr>
              <a:t>GOKARAJU</a:t>
            </a:r>
            <a:r>
              <a:rPr lang="en-US" sz="2200" b="1" spc="-35" dirty="0">
                <a:latin typeface="Times New Roman" panose="02020603050405020304" pitchFamily="18" charset="0"/>
                <a:cs typeface="Times New Roman" panose="02020603050405020304" pitchFamily="18" charset="0"/>
              </a:rPr>
              <a:t> </a:t>
            </a:r>
            <a:r>
              <a:rPr lang="en-US" sz="2200" b="1" spc="60" dirty="0">
                <a:latin typeface="Times New Roman" panose="02020603050405020304" pitchFamily="18" charset="0"/>
                <a:cs typeface="Times New Roman" panose="02020603050405020304" pitchFamily="18" charset="0"/>
              </a:rPr>
              <a:t>RANGARAJU</a:t>
            </a:r>
            <a:r>
              <a:rPr lang="en-US" sz="2200" b="1" spc="-30" dirty="0">
                <a:latin typeface="Times New Roman" panose="02020603050405020304" pitchFamily="18" charset="0"/>
                <a:cs typeface="Times New Roman" panose="02020603050405020304" pitchFamily="18" charset="0"/>
              </a:rPr>
              <a:t> </a:t>
            </a:r>
            <a:r>
              <a:rPr lang="en-US" sz="2200" b="1" spc="40" dirty="0">
                <a:latin typeface="Times New Roman" panose="02020603050405020304" pitchFamily="18" charset="0"/>
                <a:cs typeface="Times New Roman" panose="02020603050405020304" pitchFamily="18" charset="0"/>
              </a:rPr>
              <a:t>INSTITUTE</a:t>
            </a:r>
            <a:r>
              <a:rPr lang="en-US" sz="2200" b="1" spc="-25" dirty="0">
                <a:latin typeface="Times New Roman" panose="02020603050405020304" pitchFamily="18" charset="0"/>
                <a:cs typeface="Times New Roman" panose="02020603050405020304" pitchFamily="18" charset="0"/>
              </a:rPr>
              <a:t> </a:t>
            </a:r>
            <a:r>
              <a:rPr lang="en-US" sz="2200" b="1" spc="5" dirty="0">
                <a:latin typeface="Times New Roman" panose="02020603050405020304" pitchFamily="18" charset="0"/>
                <a:cs typeface="Times New Roman" panose="02020603050405020304" pitchFamily="18" charset="0"/>
              </a:rPr>
              <a:t>OF</a:t>
            </a:r>
            <a:r>
              <a:rPr lang="en-US" sz="2200" b="1" spc="-55" dirty="0">
                <a:latin typeface="Times New Roman" panose="02020603050405020304" pitchFamily="18" charset="0"/>
                <a:cs typeface="Times New Roman" panose="02020603050405020304" pitchFamily="18" charset="0"/>
              </a:rPr>
              <a:t> </a:t>
            </a:r>
            <a:r>
              <a:rPr lang="en-US" sz="2200" b="1" spc="35" dirty="0">
                <a:latin typeface="Times New Roman" panose="02020603050405020304" pitchFamily="18" charset="0"/>
                <a:cs typeface="Times New Roman" panose="02020603050405020304" pitchFamily="18" charset="0"/>
              </a:rPr>
              <a:t>ENGINEERING</a:t>
            </a:r>
            <a:r>
              <a:rPr lang="en-US" sz="2200" b="1" spc="-30" dirty="0">
                <a:latin typeface="Times New Roman" panose="02020603050405020304" pitchFamily="18" charset="0"/>
                <a:cs typeface="Times New Roman" panose="02020603050405020304" pitchFamily="18" charset="0"/>
              </a:rPr>
              <a:t> </a:t>
            </a:r>
            <a:r>
              <a:rPr lang="en-US" sz="2200" b="1" spc="70" dirty="0">
                <a:latin typeface="Times New Roman" panose="02020603050405020304" pitchFamily="18" charset="0"/>
                <a:cs typeface="Times New Roman" panose="02020603050405020304" pitchFamily="18" charset="0"/>
              </a:rPr>
              <a:t>AND</a:t>
            </a:r>
            <a:r>
              <a:rPr lang="en-US" sz="2200" b="1" spc="-45" dirty="0">
                <a:latin typeface="Times New Roman" panose="02020603050405020304" pitchFamily="18" charset="0"/>
                <a:cs typeface="Times New Roman" panose="02020603050405020304" pitchFamily="18" charset="0"/>
              </a:rPr>
              <a:t> </a:t>
            </a:r>
            <a:r>
              <a:rPr lang="en-US" sz="2200" b="1" spc="15" dirty="0">
                <a:latin typeface="Times New Roman" panose="02020603050405020304" pitchFamily="18" charset="0"/>
                <a:cs typeface="Times New Roman" panose="02020603050405020304" pitchFamily="18" charset="0"/>
              </a:rPr>
              <a:t>TECHNOLOGY</a:t>
            </a:r>
            <a:br>
              <a:rPr lang="en-US" sz="2200" b="1" dirty="0">
                <a:latin typeface="Times New Roman" panose="02020603050405020304" pitchFamily="18" charset="0"/>
                <a:cs typeface="Times New Roman" panose="02020603050405020304" pitchFamily="18" charset="0"/>
              </a:rPr>
            </a:br>
            <a:r>
              <a:rPr lang="en-US" sz="2200" b="1" spc="114" dirty="0">
                <a:latin typeface="Times New Roman" panose="02020603050405020304" pitchFamily="18" charset="0"/>
                <a:cs typeface="Times New Roman" panose="02020603050405020304" pitchFamily="18" charset="0"/>
              </a:rPr>
              <a:t>Department</a:t>
            </a:r>
            <a:r>
              <a:rPr lang="en-US" sz="2200" b="1" spc="-35" dirty="0">
                <a:latin typeface="Times New Roman" panose="02020603050405020304" pitchFamily="18" charset="0"/>
                <a:cs typeface="Times New Roman" panose="02020603050405020304" pitchFamily="18" charset="0"/>
              </a:rPr>
              <a:t> </a:t>
            </a:r>
            <a:r>
              <a:rPr lang="en-US" sz="2200" b="1" spc="110" dirty="0">
                <a:latin typeface="Times New Roman" panose="02020603050405020304" pitchFamily="18" charset="0"/>
                <a:cs typeface="Times New Roman" panose="02020603050405020304" pitchFamily="18" charset="0"/>
              </a:rPr>
              <a:t>of</a:t>
            </a:r>
            <a:r>
              <a:rPr lang="en-US" sz="2200" b="1" spc="195" dirty="0">
                <a:latin typeface="Times New Roman" panose="02020603050405020304" pitchFamily="18" charset="0"/>
                <a:cs typeface="Times New Roman" panose="02020603050405020304" pitchFamily="18" charset="0"/>
              </a:rPr>
              <a:t> </a:t>
            </a:r>
            <a:r>
              <a:rPr lang="en-US" sz="2200" b="1" spc="120" dirty="0">
                <a:latin typeface="Times New Roman" panose="02020603050405020304" pitchFamily="18" charset="0"/>
                <a:cs typeface="Times New Roman" panose="02020603050405020304" pitchFamily="18" charset="0"/>
              </a:rPr>
              <a:t>Computer</a:t>
            </a:r>
            <a:r>
              <a:rPr lang="en-US" sz="2200" b="1" spc="-45" dirty="0">
                <a:latin typeface="Times New Roman" panose="02020603050405020304" pitchFamily="18" charset="0"/>
                <a:cs typeface="Times New Roman" panose="02020603050405020304" pitchFamily="18" charset="0"/>
              </a:rPr>
              <a:t> </a:t>
            </a:r>
            <a:r>
              <a:rPr lang="en-US" sz="2200" b="1" spc="110" dirty="0">
                <a:latin typeface="Times New Roman" panose="02020603050405020304" pitchFamily="18" charset="0"/>
                <a:cs typeface="Times New Roman" panose="02020603050405020304" pitchFamily="18" charset="0"/>
              </a:rPr>
              <a:t>Science</a:t>
            </a:r>
            <a:r>
              <a:rPr lang="en-US" sz="2200" b="1" spc="-40" dirty="0">
                <a:latin typeface="Times New Roman" panose="02020603050405020304" pitchFamily="18" charset="0"/>
                <a:cs typeface="Times New Roman" panose="02020603050405020304" pitchFamily="18" charset="0"/>
              </a:rPr>
              <a:t> </a:t>
            </a:r>
            <a:r>
              <a:rPr lang="en-US" sz="2200" b="1" spc="105" dirty="0">
                <a:latin typeface="Times New Roman" panose="02020603050405020304" pitchFamily="18" charset="0"/>
                <a:cs typeface="Times New Roman" panose="02020603050405020304" pitchFamily="18" charset="0"/>
              </a:rPr>
              <a:t>and</a:t>
            </a:r>
            <a:r>
              <a:rPr lang="en-US" sz="2200" b="1" spc="-55" dirty="0">
                <a:latin typeface="Times New Roman" panose="02020603050405020304" pitchFamily="18" charset="0"/>
                <a:cs typeface="Times New Roman" panose="02020603050405020304" pitchFamily="18" charset="0"/>
              </a:rPr>
              <a:t> </a:t>
            </a:r>
            <a:r>
              <a:rPr lang="en-US" sz="2200" b="1" spc="105" dirty="0">
                <a:latin typeface="Times New Roman" panose="02020603050405020304" pitchFamily="18" charset="0"/>
                <a:cs typeface="Times New Roman" panose="02020603050405020304" pitchFamily="18" charset="0"/>
              </a:rPr>
              <a:t>Engineering</a:t>
            </a:r>
            <a:br>
              <a:rPr lang="en-US" sz="2200" b="1" dirty="0">
                <a:latin typeface="Times New Roman" panose="02020603050405020304" pitchFamily="18" charset="0"/>
                <a:cs typeface="Times New Roman" panose="02020603050405020304" pitchFamily="18" charset="0"/>
              </a:rPr>
            </a:br>
            <a:r>
              <a:rPr lang="en-IN" sz="2200" b="1" spc="50" dirty="0">
                <a:latin typeface="Times New Roman" panose="02020603050405020304" pitchFamily="18" charset="0"/>
                <a:cs typeface="Times New Roman" panose="02020603050405020304" pitchFamily="18" charset="0"/>
              </a:rPr>
              <a:t>MAJOR</a:t>
            </a:r>
            <a:r>
              <a:rPr lang="en-IN" sz="2200" b="1" spc="-60" dirty="0">
                <a:latin typeface="Times New Roman" panose="02020603050405020304" pitchFamily="18" charset="0"/>
                <a:cs typeface="Times New Roman" panose="02020603050405020304" pitchFamily="18" charset="0"/>
              </a:rPr>
              <a:t> </a:t>
            </a:r>
            <a:r>
              <a:rPr lang="en-IN" sz="2200" b="1" spc="110" dirty="0">
                <a:latin typeface="Times New Roman" panose="02020603050405020304" pitchFamily="18" charset="0"/>
                <a:cs typeface="Times New Roman" panose="02020603050405020304" pitchFamily="18" charset="0"/>
              </a:rPr>
              <a:t>Project Phase-2</a:t>
            </a:r>
            <a:r>
              <a:rPr lang="en-IN" sz="2200" b="1" spc="-80" dirty="0">
                <a:latin typeface="Times New Roman" panose="02020603050405020304" pitchFamily="18" charset="0"/>
                <a:cs typeface="Times New Roman" panose="02020603050405020304" pitchFamily="18" charset="0"/>
              </a:rPr>
              <a:t> </a:t>
            </a:r>
            <a:r>
              <a:rPr lang="en-IN" sz="2200" b="1" spc="60" dirty="0">
                <a:latin typeface="Times New Roman" panose="02020603050405020304" pitchFamily="18" charset="0"/>
                <a:cs typeface="Times New Roman" panose="02020603050405020304" pitchFamily="18" charset="0"/>
              </a:rPr>
              <a:t>Review-2</a:t>
            </a:r>
            <a:br>
              <a:rPr lang="en-IN" sz="2200" b="1" dirty="0">
                <a:highlight>
                  <a:srgbClr val="FFFF00"/>
                </a:highlight>
                <a:latin typeface="Arial MT"/>
                <a:cs typeface="Arial MT"/>
              </a:rPr>
            </a:br>
            <a:endParaRPr lang="en-IN" sz="2200" b="1" dirty="0">
              <a:highlight>
                <a:srgbClr val="FFFF00"/>
              </a:highlight>
            </a:endParaRPr>
          </a:p>
        </p:txBody>
      </p:sp>
      <p:sp>
        <p:nvSpPr>
          <p:cNvPr id="3" name="Subtitle 2">
            <a:extLst>
              <a:ext uri="{FF2B5EF4-FFF2-40B4-BE49-F238E27FC236}">
                <a16:creationId xmlns:a16="http://schemas.microsoft.com/office/drawing/2014/main" id="{7073DFBC-0019-276C-350F-D23F915B67DB}"/>
              </a:ext>
            </a:extLst>
          </p:cNvPr>
          <p:cNvSpPr>
            <a:spLocks noGrp="1"/>
          </p:cNvSpPr>
          <p:nvPr>
            <p:ph type="subTitle" idx="1"/>
          </p:nvPr>
        </p:nvSpPr>
        <p:spPr>
          <a:xfrm>
            <a:off x="1302698" y="1434517"/>
            <a:ext cx="10114719" cy="4655890"/>
          </a:xfrm>
        </p:spPr>
        <p:txBody>
          <a:bodyPr>
            <a:normAutofit/>
          </a:bodyPr>
          <a:lstStyle/>
          <a:p>
            <a:pPr algn="l"/>
            <a:endParaRPr lang="en-US"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object 5">
            <a:extLst>
              <a:ext uri="{FF2B5EF4-FFF2-40B4-BE49-F238E27FC236}">
                <a16:creationId xmlns:a16="http://schemas.microsoft.com/office/drawing/2014/main" id="{59FD5A21-8D85-7070-EE56-5A65656DF64C}"/>
              </a:ext>
            </a:extLst>
          </p:cNvPr>
          <p:cNvPicPr/>
          <p:nvPr/>
        </p:nvPicPr>
        <p:blipFill>
          <a:blip r:embed="rId2" cstate="print"/>
          <a:stretch>
            <a:fillRect/>
          </a:stretch>
        </p:blipFill>
        <p:spPr>
          <a:xfrm>
            <a:off x="83498" y="23070"/>
            <a:ext cx="1219200" cy="1144524"/>
          </a:xfrm>
          <a:prstGeom prst="rect">
            <a:avLst/>
          </a:prstGeom>
        </p:spPr>
      </p:pic>
      <p:pic>
        <p:nvPicPr>
          <p:cNvPr id="5" name="Picture 4">
            <a:extLst>
              <a:ext uri="{FF2B5EF4-FFF2-40B4-BE49-F238E27FC236}">
                <a16:creationId xmlns:a16="http://schemas.microsoft.com/office/drawing/2014/main" id="{E246F4F8-9ECC-459E-4FEB-ADE1AD0D26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018" y="1434517"/>
            <a:ext cx="10445800" cy="4808289"/>
          </a:xfrm>
          <a:prstGeom prst="rect">
            <a:avLst/>
          </a:prstGeom>
        </p:spPr>
      </p:pic>
    </p:spTree>
    <p:extLst>
      <p:ext uri="{BB962C8B-B14F-4D97-AF65-F5344CB8AC3E}">
        <p14:creationId xmlns:p14="http://schemas.microsoft.com/office/powerpoint/2010/main" val="2874637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B1ADD-8127-8FE7-20B6-B9FAD7F5C8F2}"/>
              </a:ext>
            </a:extLst>
          </p:cNvPr>
          <p:cNvSpPr>
            <a:spLocks noGrp="1"/>
          </p:cNvSpPr>
          <p:nvPr>
            <p:ph type="ctrTitle"/>
          </p:nvPr>
        </p:nvSpPr>
        <p:spPr>
          <a:xfrm>
            <a:off x="1523999" y="122214"/>
            <a:ext cx="10237365" cy="1312303"/>
          </a:xfrm>
        </p:spPr>
        <p:txBody>
          <a:bodyPr>
            <a:normAutofit fontScale="90000"/>
          </a:bodyPr>
          <a:lstStyle/>
          <a:p>
            <a:pPr>
              <a:lnSpc>
                <a:spcPts val="2510"/>
              </a:lnSpc>
              <a:spcBef>
                <a:spcPts val="95"/>
              </a:spcBef>
            </a:pPr>
            <a:r>
              <a:rPr lang="en-US" sz="2200" b="1" spc="80" dirty="0">
                <a:latin typeface="Times New Roman" panose="02020603050405020304" pitchFamily="18" charset="0"/>
                <a:cs typeface="Times New Roman" panose="02020603050405020304" pitchFamily="18" charset="0"/>
              </a:rPr>
              <a:t>GOKARAJU</a:t>
            </a:r>
            <a:r>
              <a:rPr lang="en-US" sz="2200" b="1" spc="-35" dirty="0">
                <a:latin typeface="Times New Roman" panose="02020603050405020304" pitchFamily="18" charset="0"/>
                <a:cs typeface="Times New Roman" panose="02020603050405020304" pitchFamily="18" charset="0"/>
              </a:rPr>
              <a:t> </a:t>
            </a:r>
            <a:r>
              <a:rPr lang="en-US" sz="2200" b="1" spc="60" dirty="0">
                <a:latin typeface="Times New Roman" panose="02020603050405020304" pitchFamily="18" charset="0"/>
                <a:cs typeface="Times New Roman" panose="02020603050405020304" pitchFamily="18" charset="0"/>
              </a:rPr>
              <a:t>RANGARAJU</a:t>
            </a:r>
            <a:r>
              <a:rPr lang="en-US" sz="2200" b="1" spc="-30" dirty="0">
                <a:latin typeface="Times New Roman" panose="02020603050405020304" pitchFamily="18" charset="0"/>
                <a:cs typeface="Times New Roman" panose="02020603050405020304" pitchFamily="18" charset="0"/>
              </a:rPr>
              <a:t> </a:t>
            </a:r>
            <a:r>
              <a:rPr lang="en-US" sz="2200" b="1" spc="40" dirty="0">
                <a:latin typeface="Times New Roman" panose="02020603050405020304" pitchFamily="18" charset="0"/>
                <a:cs typeface="Times New Roman" panose="02020603050405020304" pitchFamily="18" charset="0"/>
              </a:rPr>
              <a:t>INSTITUTE</a:t>
            </a:r>
            <a:r>
              <a:rPr lang="en-US" sz="2200" b="1" spc="-25" dirty="0">
                <a:latin typeface="Times New Roman" panose="02020603050405020304" pitchFamily="18" charset="0"/>
                <a:cs typeface="Times New Roman" panose="02020603050405020304" pitchFamily="18" charset="0"/>
              </a:rPr>
              <a:t> </a:t>
            </a:r>
            <a:r>
              <a:rPr lang="en-US" sz="2200" b="1" spc="5" dirty="0">
                <a:latin typeface="Times New Roman" panose="02020603050405020304" pitchFamily="18" charset="0"/>
                <a:cs typeface="Times New Roman" panose="02020603050405020304" pitchFamily="18" charset="0"/>
              </a:rPr>
              <a:t>OF</a:t>
            </a:r>
            <a:r>
              <a:rPr lang="en-US" sz="2200" b="1" spc="-55" dirty="0">
                <a:latin typeface="Times New Roman" panose="02020603050405020304" pitchFamily="18" charset="0"/>
                <a:cs typeface="Times New Roman" panose="02020603050405020304" pitchFamily="18" charset="0"/>
              </a:rPr>
              <a:t> </a:t>
            </a:r>
            <a:r>
              <a:rPr lang="en-US" sz="2200" b="1" spc="35" dirty="0">
                <a:latin typeface="Times New Roman" panose="02020603050405020304" pitchFamily="18" charset="0"/>
                <a:cs typeface="Times New Roman" panose="02020603050405020304" pitchFamily="18" charset="0"/>
              </a:rPr>
              <a:t>ENGINEERING</a:t>
            </a:r>
            <a:r>
              <a:rPr lang="en-US" sz="2200" b="1" spc="-30" dirty="0">
                <a:latin typeface="Times New Roman" panose="02020603050405020304" pitchFamily="18" charset="0"/>
                <a:cs typeface="Times New Roman" panose="02020603050405020304" pitchFamily="18" charset="0"/>
              </a:rPr>
              <a:t> </a:t>
            </a:r>
            <a:r>
              <a:rPr lang="en-US" sz="2200" b="1" spc="70" dirty="0">
                <a:latin typeface="Times New Roman" panose="02020603050405020304" pitchFamily="18" charset="0"/>
                <a:cs typeface="Times New Roman" panose="02020603050405020304" pitchFamily="18" charset="0"/>
              </a:rPr>
              <a:t>AND</a:t>
            </a:r>
            <a:r>
              <a:rPr lang="en-US" sz="2200" b="1" spc="-45" dirty="0">
                <a:latin typeface="Times New Roman" panose="02020603050405020304" pitchFamily="18" charset="0"/>
                <a:cs typeface="Times New Roman" panose="02020603050405020304" pitchFamily="18" charset="0"/>
              </a:rPr>
              <a:t> </a:t>
            </a:r>
            <a:r>
              <a:rPr lang="en-US" sz="2200" b="1" spc="15" dirty="0">
                <a:latin typeface="Times New Roman" panose="02020603050405020304" pitchFamily="18" charset="0"/>
                <a:cs typeface="Times New Roman" panose="02020603050405020304" pitchFamily="18" charset="0"/>
              </a:rPr>
              <a:t>TECHNOLOGY</a:t>
            </a:r>
            <a:br>
              <a:rPr lang="en-US" sz="2200" b="1" dirty="0">
                <a:latin typeface="Times New Roman" panose="02020603050405020304" pitchFamily="18" charset="0"/>
                <a:cs typeface="Times New Roman" panose="02020603050405020304" pitchFamily="18" charset="0"/>
              </a:rPr>
            </a:br>
            <a:r>
              <a:rPr lang="en-US" sz="2200" b="1" spc="114" dirty="0">
                <a:latin typeface="Times New Roman" panose="02020603050405020304" pitchFamily="18" charset="0"/>
                <a:cs typeface="Times New Roman" panose="02020603050405020304" pitchFamily="18" charset="0"/>
              </a:rPr>
              <a:t>Department</a:t>
            </a:r>
            <a:r>
              <a:rPr lang="en-US" sz="2200" b="1" spc="-35" dirty="0">
                <a:latin typeface="Times New Roman" panose="02020603050405020304" pitchFamily="18" charset="0"/>
                <a:cs typeface="Times New Roman" panose="02020603050405020304" pitchFamily="18" charset="0"/>
              </a:rPr>
              <a:t> </a:t>
            </a:r>
            <a:r>
              <a:rPr lang="en-US" sz="2200" b="1" spc="110" dirty="0">
                <a:latin typeface="Times New Roman" panose="02020603050405020304" pitchFamily="18" charset="0"/>
                <a:cs typeface="Times New Roman" panose="02020603050405020304" pitchFamily="18" charset="0"/>
              </a:rPr>
              <a:t>of</a:t>
            </a:r>
            <a:r>
              <a:rPr lang="en-US" sz="2200" b="1" spc="195" dirty="0">
                <a:latin typeface="Times New Roman" panose="02020603050405020304" pitchFamily="18" charset="0"/>
                <a:cs typeface="Times New Roman" panose="02020603050405020304" pitchFamily="18" charset="0"/>
              </a:rPr>
              <a:t> </a:t>
            </a:r>
            <a:r>
              <a:rPr lang="en-US" sz="2200" b="1" spc="120" dirty="0">
                <a:latin typeface="Times New Roman" panose="02020603050405020304" pitchFamily="18" charset="0"/>
                <a:cs typeface="Times New Roman" panose="02020603050405020304" pitchFamily="18" charset="0"/>
              </a:rPr>
              <a:t>Computer</a:t>
            </a:r>
            <a:r>
              <a:rPr lang="en-US" sz="2200" b="1" spc="-45" dirty="0">
                <a:latin typeface="Times New Roman" panose="02020603050405020304" pitchFamily="18" charset="0"/>
                <a:cs typeface="Times New Roman" panose="02020603050405020304" pitchFamily="18" charset="0"/>
              </a:rPr>
              <a:t> </a:t>
            </a:r>
            <a:r>
              <a:rPr lang="en-US" sz="2200" b="1" spc="110" dirty="0">
                <a:latin typeface="Times New Roman" panose="02020603050405020304" pitchFamily="18" charset="0"/>
                <a:cs typeface="Times New Roman" panose="02020603050405020304" pitchFamily="18" charset="0"/>
              </a:rPr>
              <a:t>Science</a:t>
            </a:r>
            <a:r>
              <a:rPr lang="en-US" sz="2200" b="1" spc="-40" dirty="0">
                <a:latin typeface="Times New Roman" panose="02020603050405020304" pitchFamily="18" charset="0"/>
                <a:cs typeface="Times New Roman" panose="02020603050405020304" pitchFamily="18" charset="0"/>
              </a:rPr>
              <a:t> </a:t>
            </a:r>
            <a:r>
              <a:rPr lang="en-US" sz="2200" b="1" spc="105" dirty="0">
                <a:latin typeface="Times New Roman" panose="02020603050405020304" pitchFamily="18" charset="0"/>
                <a:cs typeface="Times New Roman" panose="02020603050405020304" pitchFamily="18" charset="0"/>
              </a:rPr>
              <a:t>and</a:t>
            </a:r>
            <a:r>
              <a:rPr lang="en-US" sz="2200" b="1" spc="-55" dirty="0">
                <a:latin typeface="Times New Roman" panose="02020603050405020304" pitchFamily="18" charset="0"/>
                <a:cs typeface="Times New Roman" panose="02020603050405020304" pitchFamily="18" charset="0"/>
              </a:rPr>
              <a:t> </a:t>
            </a:r>
            <a:r>
              <a:rPr lang="en-US" sz="2200" b="1" spc="105" dirty="0">
                <a:latin typeface="Times New Roman" panose="02020603050405020304" pitchFamily="18" charset="0"/>
                <a:cs typeface="Times New Roman" panose="02020603050405020304" pitchFamily="18" charset="0"/>
              </a:rPr>
              <a:t>Engineering</a:t>
            </a:r>
            <a:br>
              <a:rPr lang="en-US" sz="2200" b="1" dirty="0">
                <a:latin typeface="Times New Roman" panose="02020603050405020304" pitchFamily="18" charset="0"/>
                <a:cs typeface="Times New Roman" panose="02020603050405020304" pitchFamily="18" charset="0"/>
              </a:rPr>
            </a:br>
            <a:r>
              <a:rPr lang="en-IN" sz="2200" b="1" spc="50" dirty="0">
                <a:latin typeface="Times New Roman" panose="02020603050405020304" pitchFamily="18" charset="0"/>
                <a:cs typeface="Times New Roman" panose="02020603050405020304" pitchFamily="18" charset="0"/>
              </a:rPr>
              <a:t>MAJOR</a:t>
            </a:r>
            <a:r>
              <a:rPr lang="en-IN" sz="2200" b="1" spc="-60" dirty="0">
                <a:latin typeface="Times New Roman" panose="02020603050405020304" pitchFamily="18" charset="0"/>
                <a:cs typeface="Times New Roman" panose="02020603050405020304" pitchFamily="18" charset="0"/>
              </a:rPr>
              <a:t> </a:t>
            </a:r>
            <a:r>
              <a:rPr lang="en-IN" sz="2200" b="1" spc="110" dirty="0">
                <a:latin typeface="Times New Roman" panose="02020603050405020304" pitchFamily="18" charset="0"/>
                <a:cs typeface="Times New Roman" panose="02020603050405020304" pitchFamily="18" charset="0"/>
              </a:rPr>
              <a:t>Project Phase-2</a:t>
            </a:r>
            <a:r>
              <a:rPr lang="en-IN" sz="2200" b="1" spc="-80" dirty="0">
                <a:latin typeface="Times New Roman" panose="02020603050405020304" pitchFamily="18" charset="0"/>
                <a:cs typeface="Times New Roman" panose="02020603050405020304" pitchFamily="18" charset="0"/>
              </a:rPr>
              <a:t> </a:t>
            </a:r>
            <a:r>
              <a:rPr lang="en-IN" sz="2200" b="1" spc="60" dirty="0">
                <a:latin typeface="Times New Roman" panose="02020603050405020304" pitchFamily="18" charset="0"/>
                <a:cs typeface="Times New Roman" panose="02020603050405020304" pitchFamily="18" charset="0"/>
              </a:rPr>
              <a:t>Review-2</a:t>
            </a:r>
            <a:br>
              <a:rPr lang="en-IN" sz="2200" b="1" dirty="0">
                <a:highlight>
                  <a:srgbClr val="FFFF00"/>
                </a:highlight>
                <a:latin typeface="Arial MT"/>
                <a:cs typeface="Arial MT"/>
              </a:rPr>
            </a:br>
            <a:endParaRPr lang="en-IN" sz="2200" b="1" dirty="0">
              <a:highlight>
                <a:srgbClr val="FFFF00"/>
              </a:highlight>
            </a:endParaRPr>
          </a:p>
        </p:txBody>
      </p:sp>
      <p:sp>
        <p:nvSpPr>
          <p:cNvPr id="3" name="Subtitle 2">
            <a:extLst>
              <a:ext uri="{FF2B5EF4-FFF2-40B4-BE49-F238E27FC236}">
                <a16:creationId xmlns:a16="http://schemas.microsoft.com/office/drawing/2014/main" id="{7073DFBC-0019-276C-350F-D23F915B67DB}"/>
              </a:ext>
            </a:extLst>
          </p:cNvPr>
          <p:cNvSpPr>
            <a:spLocks noGrp="1"/>
          </p:cNvSpPr>
          <p:nvPr>
            <p:ph type="subTitle" idx="1"/>
          </p:nvPr>
        </p:nvSpPr>
        <p:spPr>
          <a:xfrm>
            <a:off x="1302698" y="1434516"/>
            <a:ext cx="10114719" cy="5089375"/>
          </a:xfrm>
        </p:spPr>
        <p:txBody>
          <a:bodyPr>
            <a:normAutofit lnSpcReduction="10000"/>
          </a:bodyPr>
          <a:lstStyle/>
          <a:p>
            <a:pPr algn="l"/>
            <a:r>
              <a:rPr lang="en-US" b="1" dirty="0">
                <a:solidFill>
                  <a:schemeClr val="tx1">
                    <a:lumMod val="95000"/>
                    <a:lumOff val="5000"/>
                  </a:schemeClr>
                </a:solidFill>
                <a:latin typeface="Times New Roman" panose="02020603050405020304" pitchFamily="18" charset="0"/>
                <a:cs typeface="Times New Roman" panose="02020603050405020304" pitchFamily="18" charset="0"/>
              </a:rPr>
              <a:t>Results Analysis:</a:t>
            </a:r>
          </a:p>
          <a:p>
            <a:pPr marL="342900" indent="-342900" algn="just">
              <a:buFont typeface="Wingdings" panose="05000000000000000000" pitchFamily="2" charset="2"/>
              <a:buChar char="Ø"/>
            </a:pPr>
            <a:r>
              <a:rPr lang="en-US" sz="2000" i="0" dirty="0">
                <a:solidFill>
                  <a:schemeClr val="tx1">
                    <a:lumMod val="95000"/>
                    <a:lumOff val="5000"/>
                  </a:schemeClr>
                </a:solidFill>
                <a:effectLst/>
                <a:latin typeface="Times New Roman" panose="02020603050405020304" pitchFamily="18" charset="0"/>
                <a:cs typeface="Times New Roman" panose="02020603050405020304" pitchFamily="18" charset="0"/>
              </a:rPr>
              <a:t>The hashtag prediction model's performance and effectiveness can be initially evaluated by comparing the predicted hashtags with manually selected hashtags for a set of tweets. </a:t>
            </a:r>
          </a:p>
          <a:p>
            <a:pPr marL="342900" indent="-342900" algn="just">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Analyzing the distribution of predicted hashtags across the three categories: "Sentiments," "When," and "Kind," can offer insights into the model's proficiency in categorizing tweet content.</a:t>
            </a:r>
          </a:p>
          <a:p>
            <a:pPr marL="342900" indent="-342900" algn="just">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Evaluating user satisfaction, perceived efficiency, and overall experience with the automated hashtag recommendations through surveys or feedback collection will offer practical implications and benefits of the model. </a:t>
            </a:r>
          </a:p>
          <a:p>
            <a:pPr marL="342900" indent="-342900" algn="just">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Understanding user perspectives and experiences will be essential in assessing the model's impact on streamlining the hashtag selection process and enhancing the user experience on social media platforms.</a:t>
            </a:r>
          </a:p>
          <a:p>
            <a:pPr marL="342900" indent="-342900" algn="just">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Comprehensive analysis of the hashtag generation results, considering accuracy, distribution, engagement metrics, hashtag diversity, and user experience, will provide valuable insights into the model's performance and effectiveness in revolutionizing hashtag usage and social media interactions.</a:t>
            </a:r>
          </a:p>
        </p:txBody>
      </p:sp>
      <p:pic>
        <p:nvPicPr>
          <p:cNvPr id="4" name="object 5">
            <a:extLst>
              <a:ext uri="{FF2B5EF4-FFF2-40B4-BE49-F238E27FC236}">
                <a16:creationId xmlns:a16="http://schemas.microsoft.com/office/drawing/2014/main" id="{59FD5A21-8D85-7070-EE56-5A65656DF64C}"/>
              </a:ext>
            </a:extLst>
          </p:cNvPr>
          <p:cNvPicPr/>
          <p:nvPr/>
        </p:nvPicPr>
        <p:blipFill>
          <a:blip r:embed="rId2" cstate="print"/>
          <a:stretch>
            <a:fillRect/>
          </a:stretch>
        </p:blipFill>
        <p:spPr>
          <a:xfrm>
            <a:off x="83498" y="23070"/>
            <a:ext cx="1219200" cy="1144524"/>
          </a:xfrm>
          <a:prstGeom prst="rect">
            <a:avLst/>
          </a:prstGeom>
        </p:spPr>
      </p:pic>
    </p:spTree>
    <p:extLst>
      <p:ext uri="{BB962C8B-B14F-4D97-AF65-F5344CB8AC3E}">
        <p14:creationId xmlns:p14="http://schemas.microsoft.com/office/powerpoint/2010/main" val="2194860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B1ADD-8127-8FE7-20B6-B9FAD7F5C8F2}"/>
              </a:ext>
            </a:extLst>
          </p:cNvPr>
          <p:cNvSpPr>
            <a:spLocks noGrp="1"/>
          </p:cNvSpPr>
          <p:nvPr>
            <p:ph type="ctrTitle"/>
          </p:nvPr>
        </p:nvSpPr>
        <p:spPr>
          <a:xfrm>
            <a:off x="1523999" y="122214"/>
            <a:ext cx="10237365" cy="1312303"/>
          </a:xfrm>
        </p:spPr>
        <p:txBody>
          <a:bodyPr>
            <a:normAutofit fontScale="90000"/>
          </a:bodyPr>
          <a:lstStyle/>
          <a:p>
            <a:pPr>
              <a:lnSpc>
                <a:spcPts val="2510"/>
              </a:lnSpc>
              <a:spcBef>
                <a:spcPts val="95"/>
              </a:spcBef>
            </a:pPr>
            <a:r>
              <a:rPr lang="en-US" sz="2200" b="1" spc="80" dirty="0">
                <a:latin typeface="Times New Roman" panose="02020603050405020304" pitchFamily="18" charset="0"/>
                <a:cs typeface="Times New Roman" panose="02020603050405020304" pitchFamily="18" charset="0"/>
              </a:rPr>
              <a:t>GOKARAJU</a:t>
            </a:r>
            <a:r>
              <a:rPr lang="en-US" sz="2200" b="1" spc="-35" dirty="0">
                <a:latin typeface="Times New Roman" panose="02020603050405020304" pitchFamily="18" charset="0"/>
                <a:cs typeface="Times New Roman" panose="02020603050405020304" pitchFamily="18" charset="0"/>
              </a:rPr>
              <a:t> </a:t>
            </a:r>
            <a:r>
              <a:rPr lang="en-US" sz="2200" b="1" spc="60" dirty="0">
                <a:latin typeface="Times New Roman" panose="02020603050405020304" pitchFamily="18" charset="0"/>
                <a:cs typeface="Times New Roman" panose="02020603050405020304" pitchFamily="18" charset="0"/>
              </a:rPr>
              <a:t>RANGARAJU</a:t>
            </a:r>
            <a:r>
              <a:rPr lang="en-US" sz="2200" b="1" spc="-30" dirty="0">
                <a:latin typeface="Times New Roman" panose="02020603050405020304" pitchFamily="18" charset="0"/>
                <a:cs typeface="Times New Roman" panose="02020603050405020304" pitchFamily="18" charset="0"/>
              </a:rPr>
              <a:t> </a:t>
            </a:r>
            <a:r>
              <a:rPr lang="en-US" sz="2200" b="1" spc="40" dirty="0">
                <a:latin typeface="Times New Roman" panose="02020603050405020304" pitchFamily="18" charset="0"/>
                <a:cs typeface="Times New Roman" panose="02020603050405020304" pitchFamily="18" charset="0"/>
              </a:rPr>
              <a:t>INSTITUTE</a:t>
            </a:r>
            <a:r>
              <a:rPr lang="en-US" sz="2200" b="1" spc="-25" dirty="0">
                <a:latin typeface="Times New Roman" panose="02020603050405020304" pitchFamily="18" charset="0"/>
                <a:cs typeface="Times New Roman" panose="02020603050405020304" pitchFamily="18" charset="0"/>
              </a:rPr>
              <a:t> </a:t>
            </a:r>
            <a:r>
              <a:rPr lang="en-US" sz="2200" b="1" spc="5" dirty="0">
                <a:latin typeface="Times New Roman" panose="02020603050405020304" pitchFamily="18" charset="0"/>
                <a:cs typeface="Times New Roman" panose="02020603050405020304" pitchFamily="18" charset="0"/>
              </a:rPr>
              <a:t>OF</a:t>
            </a:r>
            <a:r>
              <a:rPr lang="en-US" sz="2200" b="1" spc="-55" dirty="0">
                <a:latin typeface="Times New Roman" panose="02020603050405020304" pitchFamily="18" charset="0"/>
                <a:cs typeface="Times New Roman" panose="02020603050405020304" pitchFamily="18" charset="0"/>
              </a:rPr>
              <a:t> </a:t>
            </a:r>
            <a:r>
              <a:rPr lang="en-US" sz="2200" b="1" spc="35" dirty="0">
                <a:latin typeface="Times New Roman" panose="02020603050405020304" pitchFamily="18" charset="0"/>
                <a:cs typeface="Times New Roman" panose="02020603050405020304" pitchFamily="18" charset="0"/>
              </a:rPr>
              <a:t>ENGINEERING</a:t>
            </a:r>
            <a:r>
              <a:rPr lang="en-US" sz="2200" b="1" spc="-30" dirty="0">
                <a:latin typeface="Times New Roman" panose="02020603050405020304" pitchFamily="18" charset="0"/>
                <a:cs typeface="Times New Roman" panose="02020603050405020304" pitchFamily="18" charset="0"/>
              </a:rPr>
              <a:t> </a:t>
            </a:r>
            <a:r>
              <a:rPr lang="en-US" sz="2200" b="1" spc="70" dirty="0">
                <a:latin typeface="Times New Roman" panose="02020603050405020304" pitchFamily="18" charset="0"/>
                <a:cs typeface="Times New Roman" panose="02020603050405020304" pitchFamily="18" charset="0"/>
              </a:rPr>
              <a:t>AND</a:t>
            </a:r>
            <a:r>
              <a:rPr lang="en-US" sz="2200" b="1" spc="-45" dirty="0">
                <a:latin typeface="Times New Roman" panose="02020603050405020304" pitchFamily="18" charset="0"/>
                <a:cs typeface="Times New Roman" panose="02020603050405020304" pitchFamily="18" charset="0"/>
              </a:rPr>
              <a:t> </a:t>
            </a:r>
            <a:r>
              <a:rPr lang="en-US" sz="2200" b="1" spc="15" dirty="0">
                <a:latin typeface="Times New Roman" panose="02020603050405020304" pitchFamily="18" charset="0"/>
                <a:cs typeface="Times New Roman" panose="02020603050405020304" pitchFamily="18" charset="0"/>
              </a:rPr>
              <a:t>TECHNOLOGY</a:t>
            </a:r>
            <a:br>
              <a:rPr lang="en-US" sz="2200" b="1" dirty="0">
                <a:latin typeface="Times New Roman" panose="02020603050405020304" pitchFamily="18" charset="0"/>
                <a:cs typeface="Times New Roman" panose="02020603050405020304" pitchFamily="18" charset="0"/>
              </a:rPr>
            </a:br>
            <a:r>
              <a:rPr lang="en-US" sz="2200" b="1" spc="114" dirty="0">
                <a:latin typeface="Times New Roman" panose="02020603050405020304" pitchFamily="18" charset="0"/>
                <a:cs typeface="Times New Roman" panose="02020603050405020304" pitchFamily="18" charset="0"/>
              </a:rPr>
              <a:t>Department</a:t>
            </a:r>
            <a:r>
              <a:rPr lang="en-US" sz="2200" b="1" spc="-35" dirty="0">
                <a:latin typeface="Times New Roman" panose="02020603050405020304" pitchFamily="18" charset="0"/>
                <a:cs typeface="Times New Roman" panose="02020603050405020304" pitchFamily="18" charset="0"/>
              </a:rPr>
              <a:t> </a:t>
            </a:r>
            <a:r>
              <a:rPr lang="en-US" sz="2200" b="1" spc="110" dirty="0">
                <a:latin typeface="Times New Roman" panose="02020603050405020304" pitchFamily="18" charset="0"/>
                <a:cs typeface="Times New Roman" panose="02020603050405020304" pitchFamily="18" charset="0"/>
              </a:rPr>
              <a:t>of</a:t>
            </a:r>
            <a:r>
              <a:rPr lang="en-US" sz="2200" b="1" spc="195" dirty="0">
                <a:latin typeface="Times New Roman" panose="02020603050405020304" pitchFamily="18" charset="0"/>
                <a:cs typeface="Times New Roman" panose="02020603050405020304" pitchFamily="18" charset="0"/>
              </a:rPr>
              <a:t> </a:t>
            </a:r>
            <a:r>
              <a:rPr lang="en-US" sz="2200" b="1" spc="120" dirty="0">
                <a:latin typeface="Times New Roman" panose="02020603050405020304" pitchFamily="18" charset="0"/>
                <a:cs typeface="Times New Roman" panose="02020603050405020304" pitchFamily="18" charset="0"/>
              </a:rPr>
              <a:t>Computer</a:t>
            </a:r>
            <a:r>
              <a:rPr lang="en-US" sz="2200" b="1" spc="-45" dirty="0">
                <a:latin typeface="Times New Roman" panose="02020603050405020304" pitchFamily="18" charset="0"/>
                <a:cs typeface="Times New Roman" panose="02020603050405020304" pitchFamily="18" charset="0"/>
              </a:rPr>
              <a:t> </a:t>
            </a:r>
            <a:r>
              <a:rPr lang="en-US" sz="2200" b="1" spc="110" dirty="0">
                <a:latin typeface="Times New Roman" panose="02020603050405020304" pitchFamily="18" charset="0"/>
                <a:cs typeface="Times New Roman" panose="02020603050405020304" pitchFamily="18" charset="0"/>
              </a:rPr>
              <a:t>Science</a:t>
            </a:r>
            <a:r>
              <a:rPr lang="en-US" sz="2200" b="1" spc="-40" dirty="0">
                <a:latin typeface="Times New Roman" panose="02020603050405020304" pitchFamily="18" charset="0"/>
                <a:cs typeface="Times New Roman" panose="02020603050405020304" pitchFamily="18" charset="0"/>
              </a:rPr>
              <a:t> </a:t>
            </a:r>
            <a:r>
              <a:rPr lang="en-US" sz="2200" b="1" spc="105" dirty="0">
                <a:latin typeface="Times New Roman" panose="02020603050405020304" pitchFamily="18" charset="0"/>
                <a:cs typeface="Times New Roman" panose="02020603050405020304" pitchFamily="18" charset="0"/>
              </a:rPr>
              <a:t>and</a:t>
            </a:r>
            <a:r>
              <a:rPr lang="en-US" sz="2200" b="1" spc="-55" dirty="0">
                <a:latin typeface="Times New Roman" panose="02020603050405020304" pitchFamily="18" charset="0"/>
                <a:cs typeface="Times New Roman" panose="02020603050405020304" pitchFamily="18" charset="0"/>
              </a:rPr>
              <a:t> </a:t>
            </a:r>
            <a:r>
              <a:rPr lang="en-US" sz="2200" b="1" spc="105" dirty="0">
                <a:latin typeface="Times New Roman" panose="02020603050405020304" pitchFamily="18" charset="0"/>
                <a:cs typeface="Times New Roman" panose="02020603050405020304" pitchFamily="18" charset="0"/>
              </a:rPr>
              <a:t>Engineering</a:t>
            </a:r>
            <a:br>
              <a:rPr lang="en-US" sz="2200" b="1" dirty="0">
                <a:latin typeface="Times New Roman" panose="02020603050405020304" pitchFamily="18" charset="0"/>
                <a:cs typeface="Times New Roman" panose="02020603050405020304" pitchFamily="18" charset="0"/>
              </a:rPr>
            </a:br>
            <a:r>
              <a:rPr lang="en-IN" sz="2200" b="1" spc="50" dirty="0">
                <a:latin typeface="Times New Roman" panose="02020603050405020304" pitchFamily="18" charset="0"/>
                <a:cs typeface="Times New Roman" panose="02020603050405020304" pitchFamily="18" charset="0"/>
              </a:rPr>
              <a:t>MAJOR</a:t>
            </a:r>
            <a:r>
              <a:rPr lang="en-IN" sz="2200" b="1" spc="-60" dirty="0">
                <a:latin typeface="Times New Roman" panose="02020603050405020304" pitchFamily="18" charset="0"/>
                <a:cs typeface="Times New Roman" panose="02020603050405020304" pitchFamily="18" charset="0"/>
              </a:rPr>
              <a:t> </a:t>
            </a:r>
            <a:r>
              <a:rPr lang="en-IN" sz="2200" b="1" spc="110" dirty="0">
                <a:latin typeface="Times New Roman" panose="02020603050405020304" pitchFamily="18" charset="0"/>
                <a:cs typeface="Times New Roman" panose="02020603050405020304" pitchFamily="18" charset="0"/>
              </a:rPr>
              <a:t>Project Phase-2</a:t>
            </a:r>
            <a:r>
              <a:rPr lang="en-IN" sz="2200" b="1" spc="-80" dirty="0">
                <a:latin typeface="Times New Roman" panose="02020603050405020304" pitchFamily="18" charset="0"/>
                <a:cs typeface="Times New Roman" panose="02020603050405020304" pitchFamily="18" charset="0"/>
              </a:rPr>
              <a:t> </a:t>
            </a:r>
            <a:r>
              <a:rPr lang="en-IN" sz="2200" b="1" spc="60" dirty="0">
                <a:latin typeface="Times New Roman" panose="02020603050405020304" pitchFamily="18" charset="0"/>
                <a:cs typeface="Times New Roman" panose="02020603050405020304" pitchFamily="18" charset="0"/>
              </a:rPr>
              <a:t>Review-2</a:t>
            </a:r>
            <a:br>
              <a:rPr lang="en-IN" sz="2200" b="1" dirty="0">
                <a:highlight>
                  <a:srgbClr val="FFFF00"/>
                </a:highlight>
                <a:latin typeface="Arial MT"/>
                <a:cs typeface="Arial MT"/>
              </a:rPr>
            </a:br>
            <a:endParaRPr lang="en-IN" sz="2200" b="1" dirty="0">
              <a:highlight>
                <a:srgbClr val="FFFF00"/>
              </a:highlight>
            </a:endParaRPr>
          </a:p>
        </p:txBody>
      </p:sp>
      <p:sp>
        <p:nvSpPr>
          <p:cNvPr id="3" name="Subtitle 2">
            <a:extLst>
              <a:ext uri="{FF2B5EF4-FFF2-40B4-BE49-F238E27FC236}">
                <a16:creationId xmlns:a16="http://schemas.microsoft.com/office/drawing/2014/main" id="{7073DFBC-0019-276C-350F-D23F915B67DB}"/>
              </a:ext>
            </a:extLst>
          </p:cNvPr>
          <p:cNvSpPr>
            <a:spLocks noGrp="1"/>
          </p:cNvSpPr>
          <p:nvPr>
            <p:ph type="subTitle" idx="1"/>
          </p:nvPr>
        </p:nvSpPr>
        <p:spPr>
          <a:xfrm>
            <a:off x="1302698" y="1434517"/>
            <a:ext cx="10114719" cy="4655890"/>
          </a:xfrm>
        </p:spPr>
        <p:txBody>
          <a:bodyPr>
            <a:normAutofit/>
          </a:bodyPr>
          <a:lstStyle/>
          <a:p>
            <a:pPr algn="l"/>
            <a:r>
              <a:rPr lang="en-US" b="1" dirty="0">
                <a:solidFill>
                  <a:schemeClr val="tx1">
                    <a:lumMod val="95000"/>
                    <a:lumOff val="5000"/>
                  </a:schemeClr>
                </a:solidFill>
                <a:latin typeface="Times New Roman" panose="02020603050405020304" pitchFamily="18" charset="0"/>
                <a:cs typeface="Times New Roman" panose="02020603050405020304" pitchFamily="18" charset="0"/>
              </a:rPr>
              <a:t>Publication Status:</a:t>
            </a:r>
          </a:p>
          <a:p>
            <a:pPr algn="l"/>
            <a:r>
              <a:rPr lang="en-US" b="0" i="0" dirty="0">
                <a:solidFill>
                  <a:srgbClr val="ECECEC"/>
                </a:solidFill>
                <a:effectLst/>
                <a:highlight>
                  <a:srgbClr val="212121"/>
                </a:highlight>
                <a:latin typeface="Söhne"/>
              </a:rPr>
              <a:t> </a:t>
            </a:r>
          </a:p>
          <a:p>
            <a:pPr algn="l"/>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Our paper for the project review has been submitted to the E3S conference, and we are currently awaiting their feedback.</a:t>
            </a:r>
          </a:p>
        </p:txBody>
      </p:sp>
      <p:pic>
        <p:nvPicPr>
          <p:cNvPr id="4" name="object 5">
            <a:extLst>
              <a:ext uri="{FF2B5EF4-FFF2-40B4-BE49-F238E27FC236}">
                <a16:creationId xmlns:a16="http://schemas.microsoft.com/office/drawing/2014/main" id="{59FD5A21-8D85-7070-EE56-5A65656DF64C}"/>
              </a:ext>
            </a:extLst>
          </p:cNvPr>
          <p:cNvPicPr/>
          <p:nvPr/>
        </p:nvPicPr>
        <p:blipFill>
          <a:blip r:embed="rId2" cstate="print"/>
          <a:stretch>
            <a:fillRect/>
          </a:stretch>
        </p:blipFill>
        <p:spPr>
          <a:xfrm>
            <a:off x="83498" y="23070"/>
            <a:ext cx="1219200" cy="1144524"/>
          </a:xfrm>
          <a:prstGeom prst="rect">
            <a:avLst/>
          </a:prstGeom>
        </p:spPr>
      </p:pic>
    </p:spTree>
    <p:extLst>
      <p:ext uri="{BB962C8B-B14F-4D97-AF65-F5344CB8AC3E}">
        <p14:creationId xmlns:p14="http://schemas.microsoft.com/office/powerpoint/2010/main" val="681947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2034</TotalTime>
  <Words>1000</Words>
  <Application>Microsoft Office PowerPoint</Application>
  <PresentationFormat>Widescreen</PresentationFormat>
  <Paragraphs>68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GOKARAJU RANGARAJU INSTITUTE OF ENGINEERING AND TECHNOLOGY Department of Computer Science and Engineering MAJOR Project Phase-2 Review-2 </vt:lpstr>
      <vt:lpstr>GOKARAJU RANGARAJU INSTITUTE OF ENGINEERING AND TECHNOLOGY Department of Computer Science and Engineering MAJOR Project Phase-2 Review-2 </vt:lpstr>
      <vt:lpstr>GOKARAJU RANGARAJU INSTITUTE OF ENGINEERING AND TECHNOLOGY Department of Computer Science and Engineering MAJOR Project Phase-2 Review-2 </vt:lpstr>
      <vt:lpstr>GOKARAJU RANGARAJU INSTITUTE OF ENGINEERING AND TECHNOLOGY Department of Computer Science and Engineering MAJOR Project Phase-2 Review-2 </vt:lpstr>
      <vt:lpstr>GOKARAJU RANGARAJU INSTITUTE OF ENGINEERING AND TECHNOLOGY Department of Computer Science and Engineering MAJOR Project Phase-2 Review-2 </vt:lpstr>
      <vt:lpstr>GOKARAJU RANGARAJU INSTITUTE OF ENGINEERING AND TECHNOLOGY Department of Computer Science and Engineering MAJOR Project Phase-2 Review-2 </vt:lpstr>
      <vt:lpstr>GOKARAJU RANGARAJU INSTITUTE OF ENGINEERING AND TECHNOLOGY Department of Computer Science and Engineering MAJOR Project Phase-2 Review-2 </vt:lpstr>
      <vt:lpstr>GOKARAJU RANGARAJU INSTITUTE OF ENGINEERING AND TECHNOLOGY Department of Computer Science and Engineering MAJOR Project Phase-2 Review-2 </vt:lpstr>
      <vt:lpstr>GOKARAJU RANGARAJU INSTITUTE OF ENGINEERING AND TECHNOLOGY Department of Computer Science and Engineering MAJOR Project Phase-2 Review-2 </vt:lpstr>
      <vt:lpstr>GOKARAJU RANGARAJU INSTITUTE OF ENGINEERING AND TECHNOLOGY Department of Computer Science and Engineering MAJOR Project Phase-2 Review-2 </vt:lpstr>
      <vt:lpstr>GOKARAJU RANGARAJU INSTITUTE OF ENGINEERING AND TECHNOLOGY Department of Computer Science and Engineering MAJOR Project Phase-2 Review-2 </vt:lpstr>
      <vt:lpstr>GOKARAJU RANGARAJU INSTITUTE OF ENGINEERING AND TECHNOLOGY Department of Computer Science and Engineering MAJOR Project Phase-2 Review-2 </vt:lpstr>
      <vt:lpstr>GOKARAJU RANGARAJU INSTITUTE OF ENGINEERING AND TECHNOLOGY Department of Computer Science and Engineering MAJOR Project Phase-2 Review-2 </vt:lpstr>
      <vt:lpstr>GOKARAJU RANGARAJU INSTITUTE OF ENGINEERING AND TECHNOLOGY Department of Computer Science and Engineering MAJOR Project Phase-2 Review-2 </vt:lpstr>
      <vt:lpstr>GOKARAJU RANGARAJU INSTITUTE OF ENGINEERING AND TECHNOLOGY Department of Computer Science and Engineering MAJOR Project Phase-2 Review-2 </vt:lpstr>
      <vt:lpstr>GOKARAJU RANGARAJU INSTITUTE OF ENGINEERING AND TECHNOLOGY Department of Computer Science and Engineering MAJOR Project Phase-2 Review-2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Harshith GV</dc:creator>
  <cp:lastModifiedBy>Harshith GV</cp:lastModifiedBy>
  <cp:revision>4</cp:revision>
  <dcterms:created xsi:type="dcterms:W3CDTF">2024-04-15T11:01:00Z</dcterms:created>
  <dcterms:modified xsi:type="dcterms:W3CDTF">2024-04-21T17:28:16Z</dcterms:modified>
</cp:coreProperties>
</file>