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4" r:id="rId3"/>
    <p:sldId id="271" r:id="rId4"/>
    <p:sldId id="272" r:id="rId5"/>
    <p:sldId id="266" r:id="rId6"/>
    <p:sldId id="267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99"/>
  </p:normalViewPr>
  <p:slideViewPr>
    <p:cSldViewPr snapToGrid="0">
      <p:cViewPr>
        <p:scale>
          <a:sx n="86" d="100"/>
          <a:sy n="86" d="100"/>
        </p:scale>
        <p:origin x="85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CE671E-49A4-4C4A-9359-FBA057B7A61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DE3ACFB-9A74-47A6-A687-1F5FA09ADD4A}">
      <dgm:prSet/>
      <dgm:spPr/>
      <dgm:t>
        <a:bodyPr/>
        <a:lstStyle/>
        <a:p>
          <a:pPr>
            <a:defRPr b="1"/>
          </a:pPr>
          <a:r>
            <a:rPr lang="en-IN" b="1" i="0"/>
            <a:t>Home Page:</a:t>
          </a:r>
          <a:endParaRPr lang="en-US"/>
        </a:p>
      </dgm:t>
    </dgm:pt>
    <dgm:pt modelId="{680F7FFE-9886-4307-8975-2197202835B7}" type="parTrans" cxnId="{8922D063-4B68-42C9-863A-CA852DF96957}">
      <dgm:prSet/>
      <dgm:spPr/>
      <dgm:t>
        <a:bodyPr/>
        <a:lstStyle/>
        <a:p>
          <a:endParaRPr lang="en-US"/>
        </a:p>
      </dgm:t>
    </dgm:pt>
    <dgm:pt modelId="{9B87E547-9FEE-44D8-A630-13ABD05AAB16}" type="sibTrans" cxnId="{8922D063-4B68-42C9-863A-CA852DF96957}">
      <dgm:prSet/>
      <dgm:spPr/>
      <dgm:t>
        <a:bodyPr/>
        <a:lstStyle/>
        <a:p>
          <a:endParaRPr lang="en-US"/>
        </a:p>
      </dgm:t>
    </dgm:pt>
    <dgm:pt modelId="{7637FFC7-ACC5-40C5-9361-598906DD01C9}">
      <dgm:prSet/>
      <dgm:spPr/>
      <dgm:t>
        <a:bodyPr/>
        <a:lstStyle/>
        <a:p>
          <a:r>
            <a:rPr lang="en-IN" b="0" i="0"/>
            <a:t>Welcome message and quote about music.</a:t>
          </a:r>
          <a:endParaRPr lang="en-US"/>
        </a:p>
      </dgm:t>
    </dgm:pt>
    <dgm:pt modelId="{D93F9174-586D-4013-8D60-1D6918E50F6A}" type="parTrans" cxnId="{49D0868B-B6A7-48BF-9DD2-9A0BBB5A275A}">
      <dgm:prSet/>
      <dgm:spPr/>
      <dgm:t>
        <a:bodyPr/>
        <a:lstStyle/>
        <a:p>
          <a:endParaRPr lang="en-US"/>
        </a:p>
      </dgm:t>
    </dgm:pt>
    <dgm:pt modelId="{220D8403-390C-4550-932B-795F545CFBD5}" type="sibTrans" cxnId="{49D0868B-B6A7-48BF-9DD2-9A0BBB5A275A}">
      <dgm:prSet/>
      <dgm:spPr/>
      <dgm:t>
        <a:bodyPr/>
        <a:lstStyle/>
        <a:p>
          <a:endParaRPr lang="en-US"/>
        </a:p>
      </dgm:t>
    </dgm:pt>
    <dgm:pt modelId="{93F2BBC3-180D-4396-B9B5-1164C7C269F7}">
      <dgm:prSet/>
      <dgm:spPr/>
      <dgm:t>
        <a:bodyPr/>
        <a:lstStyle/>
        <a:p>
          <a:r>
            <a:rPr lang="en-IN" b="0" i="0"/>
            <a:t>"Visit Store" button for online shopping.</a:t>
          </a:r>
          <a:endParaRPr lang="en-US"/>
        </a:p>
      </dgm:t>
    </dgm:pt>
    <dgm:pt modelId="{45D12CE1-93D9-43C3-9053-78EDD5745C24}" type="parTrans" cxnId="{E961D6B4-5E53-49AC-8F73-220C5A21EA19}">
      <dgm:prSet/>
      <dgm:spPr/>
      <dgm:t>
        <a:bodyPr/>
        <a:lstStyle/>
        <a:p>
          <a:endParaRPr lang="en-US"/>
        </a:p>
      </dgm:t>
    </dgm:pt>
    <dgm:pt modelId="{D75D36F3-80CE-4B80-91C9-092D9F7A345F}" type="sibTrans" cxnId="{E961D6B4-5E53-49AC-8F73-220C5A21EA19}">
      <dgm:prSet/>
      <dgm:spPr/>
      <dgm:t>
        <a:bodyPr/>
        <a:lstStyle/>
        <a:p>
          <a:endParaRPr lang="en-US"/>
        </a:p>
      </dgm:t>
    </dgm:pt>
    <dgm:pt modelId="{6C697F90-73FE-43C6-95BB-75E20032EEAE}">
      <dgm:prSet/>
      <dgm:spPr/>
      <dgm:t>
        <a:bodyPr/>
        <a:lstStyle/>
        <a:p>
          <a:pPr>
            <a:defRPr b="1"/>
          </a:pPr>
          <a:r>
            <a:rPr lang="en-IN" b="1" i="0"/>
            <a:t>Online Store</a:t>
          </a:r>
          <a:endParaRPr lang="en-US"/>
        </a:p>
      </dgm:t>
    </dgm:pt>
    <dgm:pt modelId="{B3B3F073-88A0-4B26-A4D7-98016D5E79B4}" type="parTrans" cxnId="{DECC7B18-3677-4402-835D-95BCD724D792}">
      <dgm:prSet/>
      <dgm:spPr/>
      <dgm:t>
        <a:bodyPr/>
        <a:lstStyle/>
        <a:p>
          <a:endParaRPr lang="en-US"/>
        </a:p>
      </dgm:t>
    </dgm:pt>
    <dgm:pt modelId="{E4F85107-E6A7-4C6D-9A92-DC6AAF8CD994}" type="sibTrans" cxnId="{DECC7B18-3677-4402-835D-95BCD724D792}">
      <dgm:prSet/>
      <dgm:spPr/>
      <dgm:t>
        <a:bodyPr/>
        <a:lstStyle/>
        <a:p>
          <a:endParaRPr lang="en-US"/>
        </a:p>
      </dgm:t>
    </dgm:pt>
    <dgm:pt modelId="{B15A627A-D00C-4DD0-8AA0-11F7D1ABFC77}">
      <dgm:prSet/>
      <dgm:spPr/>
      <dgm:t>
        <a:bodyPr/>
        <a:lstStyle/>
        <a:p>
          <a:r>
            <a:rPr lang="en-IN" b="0" i="0"/>
            <a:t>Categories: String, Wind, Percussion, Electronic Instruments.</a:t>
          </a:r>
          <a:endParaRPr lang="en-US"/>
        </a:p>
      </dgm:t>
    </dgm:pt>
    <dgm:pt modelId="{C89CC2A5-8451-4A94-95FB-14BFDF1EB43D}" type="parTrans" cxnId="{37923287-6F48-4C50-8D3A-EE256BDF4ECD}">
      <dgm:prSet/>
      <dgm:spPr/>
      <dgm:t>
        <a:bodyPr/>
        <a:lstStyle/>
        <a:p>
          <a:endParaRPr lang="en-US"/>
        </a:p>
      </dgm:t>
    </dgm:pt>
    <dgm:pt modelId="{31A27F0B-977C-43BD-AD0C-C2D446CD8C83}" type="sibTrans" cxnId="{37923287-6F48-4C50-8D3A-EE256BDF4ECD}">
      <dgm:prSet/>
      <dgm:spPr/>
      <dgm:t>
        <a:bodyPr/>
        <a:lstStyle/>
        <a:p>
          <a:endParaRPr lang="en-US"/>
        </a:p>
      </dgm:t>
    </dgm:pt>
    <dgm:pt modelId="{6D9F4997-FF11-4966-BD15-D95144C12AFF}">
      <dgm:prSet/>
      <dgm:spPr/>
      <dgm:t>
        <a:bodyPr/>
        <a:lstStyle/>
        <a:p>
          <a:r>
            <a:rPr lang="en-IN" b="0" i="0"/>
            <a:t>Instruments displayed with images, names, prices, and "Buy Now" buttons.</a:t>
          </a:r>
          <a:endParaRPr lang="en-US"/>
        </a:p>
      </dgm:t>
    </dgm:pt>
    <dgm:pt modelId="{2462823A-F68F-4ECD-A238-DEAF4A3C638A}" type="parTrans" cxnId="{494A75C5-98D6-493F-B2C7-13F06169DC6C}">
      <dgm:prSet/>
      <dgm:spPr/>
      <dgm:t>
        <a:bodyPr/>
        <a:lstStyle/>
        <a:p>
          <a:endParaRPr lang="en-US"/>
        </a:p>
      </dgm:t>
    </dgm:pt>
    <dgm:pt modelId="{30308BFE-7AF1-42E5-B1A8-84B88CC1479B}" type="sibTrans" cxnId="{494A75C5-98D6-493F-B2C7-13F06169DC6C}">
      <dgm:prSet/>
      <dgm:spPr/>
      <dgm:t>
        <a:bodyPr/>
        <a:lstStyle/>
        <a:p>
          <a:endParaRPr lang="en-US"/>
        </a:p>
      </dgm:t>
    </dgm:pt>
    <dgm:pt modelId="{180A996C-CFB4-4A1A-993D-116853677BF2}">
      <dgm:prSet/>
      <dgm:spPr/>
      <dgm:t>
        <a:bodyPr/>
        <a:lstStyle/>
        <a:p>
          <a:pPr>
            <a:defRPr b="1"/>
          </a:pPr>
          <a:r>
            <a:rPr lang="en-IN" b="1" i="0"/>
            <a:t>Instrument Details:</a:t>
          </a:r>
          <a:endParaRPr lang="en-US"/>
        </a:p>
      </dgm:t>
    </dgm:pt>
    <dgm:pt modelId="{FC480290-9D2B-44D3-90D4-44C8261129EE}" type="parTrans" cxnId="{ECCC51FB-E453-4027-A120-A522AA723104}">
      <dgm:prSet/>
      <dgm:spPr/>
      <dgm:t>
        <a:bodyPr/>
        <a:lstStyle/>
        <a:p>
          <a:endParaRPr lang="en-US"/>
        </a:p>
      </dgm:t>
    </dgm:pt>
    <dgm:pt modelId="{B49DE313-3F33-43F6-8E09-78A6295E3E27}" type="sibTrans" cxnId="{ECCC51FB-E453-4027-A120-A522AA723104}">
      <dgm:prSet/>
      <dgm:spPr/>
      <dgm:t>
        <a:bodyPr/>
        <a:lstStyle/>
        <a:p>
          <a:endParaRPr lang="en-US"/>
        </a:p>
      </dgm:t>
    </dgm:pt>
    <dgm:pt modelId="{4EA853ED-840F-4C4D-B2B9-581E1C2A284A}">
      <dgm:prSet/>
      <dgm:spPr/>
      <dgm:t>
        <a:bodyPr/>
        <a:lstStyle/>
        <a:p>
          <a:r>
            <a:rPr lang="en-IN" b="0" i="0"/>
            <a:t>"Buy Now" triggers a function expressing gratitude.</a:t>
          </a:r>
          <a:endParaRPr lang="en-US"/>
        </a:p>
      </dgm:t>
    </dgm:pt>
    <dgm:pt modelId="{0EFB52FF-BD68-4F6C-9471-1B014EB887A6}" type="parTrans" cxnId="{D836E8BA-1DF2-433E-889E-818129A2C751}">
      <dgm:prSet/>
      <dgm:spPr/>
      <dgm:t>
        <a:bodyPr/>
        <a:lstStyle/>
        <a:p>
          <a:endParaRPr lang="en-US"/>
        </a:p>
      </dgm:t>
    </dgm:pt>
    <dgm:pt modelId="{32A0346C-3BE5-4160-9621-1FB180080820}" type="sibTrans" cxnId="{D836E8BA-1DF2-433E-889E-818129A2C751}">
      <dgm:prSet/>
      <dgm:spPr/>
      <dgm:t>
        <a:bodyPr/>
        <a:lstStyle/>
        <a:p>
          <a:endParaRPr lang="en-US"/>
        </a:p>
      </dgm:t>
    </dgm:pt>
    <dgm:pt modelId="{D12264B3-30BB-4A56-9552-110782CB6B40}">
      <dgm:prSet/>
      <dgm:spPr/>
      <dgm:t>
        <a:bodyPr/>
        <a:lstStyle/>
        <a:p>
          <a:r>
            <a:rPr lang="en-IN" b="0" i="0"/>
            <a:t>Users directed to a "Thank You" section, encouraging return visits.</a:t>
          </a:r>
          <a:endParaRPr lang="en-US"/>
        </a:p>
      </dgm:t>
    </dgm:pt>
    <dgm:pt modelId="{CEE47E54-940C-4DCF-9934-778A05913168}" type="parTrans" cxnId="{5A0B80BA-3959-4728-896B-7A89A8213FCF}">
      <dgm:prSet/>
      <dgm:spPr/>
      <dgm:t>
        <a:bodyPr/>
        <a:lstStyle/>
        <a:p>
          <a:endParaRPr lang="en-US"/>
        </a:p>
      </dgm:t>
    </dgm:pt>
    <dgm:pt modelId="{B7B9C8AB-764E-4929-8346-418B2CBDDB3F}" type="sibTrans" cxnId="{5A0B80BA-3959-4728-896B-7A89A8213FCF}">
      <dgm:prSet/>
      <dgm:spPr/>
      <dgm:t>
        <a:bodyPr/>
        <a:lstStyle/>
        <a:p>
          <a:endParaRPr lang="en-US"/>
        </a:p>
      </dgm:t>
    </dgm:pt>
    <dgm:pt modelId="{767502EC-DCBF-4E64-B15E-7BF275DD64CB}" type="pres">
      <dgm:prSet presAssocID="{CDCE671E-49A4-4C4A-9359-FBA057B7A611}" presName="root" presStyleCnt="0">
        <dgm:presLayoutVars>
          <dgm:dir/>
          <dgm:resizeHandles val="exact"/>
        </dgm:presLayoutVars>
      </dgm:prSet>
      <dgm:spPr/>
    </dgm:pt>
    <dgm:pt modelId="{66A8F4C3-BD09-4DAF-BF08-C596D484FA2E}" type="pres">
      <dgm:prSet presAssocID="{1DE3ACFB-9A74-47A6-A687-1F5FA09ADD4A}" presName="compNode" presStyleCnt="0"/>
      <dgm:spPr/>
    </dgm:pt>
    <dgm:pt modelId="{FCAFC74E-16EE-45AE-8BC8-2B9BAB019534}" type="pres">
      <dgm:prSet presAssocID="{1DE3ACFB-9A74-47A6-A687-1F5FA09ADD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AE8F4616-B18D-474B-BBC6-520F3C41FC99}" type="pres">
      <dgm:prSet presAssocID="{1DE3ACFB-9A74-47A6-A687-1F5FA09ADD4A}" presName="iconSpace" presStyleCnt="0"/>
      <dgm:spPr/>
    </dgm:pt>
    <dgm:pt modelId="{2471ABFB-84D5-4F74-A9E2-3DF275E2462A}" type="pres">
      <dgm:prSet presAssocID="{1DE3ACFB-9A74-47A6-A687-1F5FA09ADD4A}" presName="parTx" presStyleLbl="revTx" presStyleIdx="0" presStyleCnt="6">
        <dgm:presLayoutVars>
          <dgm:chMax val="0"/>
          <dgm:chPref val="0"/>
        </dgm:presLayoutVars>
      </dgm:prSet>
      <dgm:spPr/>
    </dgm:pt>
    <dgm:pt modelId="{89079B49-3E27-4041-BFAF-D49AC34E234C}" type="pres">
      <dgm:prSet presAssocID="{1DE3ACFB-9A74-47A6-A687-1F5FA09ADD4A}" presName="txSpace" presStyleCnt="0"/>
      <dgm:spPr/>
    </dgm:pt>
    <dgm:pt modelId="{4A80867C-92EA-486F-8FB0-569C725EF6D0}" type="pres">
      <dgm:prSet presAssocID="{1DE3ACFB-9A74-47A6-A687-1F5FA09ADD4A}" presName="desTx" presStyleLbl="revTx" presStyleIdx="1" presStyleCnt="6">
        <dgm:presLayoutVars/>
      </dgm:prSet>
      <dgm:spPr/>
    </dgm:pt>
    <dgm:pt modelId="{FBDEF483-9004-4270-984D-4D65F75F7B12}" type="pres">
      <dgm:prSet presAssocID="{9B87E547-9FEE-44D8-A630-13ABD05AAB16}" presName="sibTrans" presStyleCnt="0"/>
      <dgm:spPr/>
    </dgm:pt>
    <dgm:pt modelId="{F50F8CB7-740E-4EFA-9F6C-9BF8282DDC28}" type="pres">
      <dgm:prSet presAssocID="{6C697F90-73FE-43C6-95BB-75E20032EEAE}" presName="compNode" presStyleCnt="0"/>
      <dgm:spPr/>
    </dgm:pt>
    <dgm:pt modelId="{1F6058DF-0B30-4B50-B404-A0BCAB9CD28D}" type="pres">
      <dgm:prSet presAssocID="{6C697F90-73FE-43C6-95BB-75E20032EE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xophone"/>
        </a:ext>
      </dgm:extLst>
    </dgm:pt>
    <dgm:pt modelId="{1AD49E00-8816-4222-9F38-5021285B1F11}" type="pres">
      <dgm:prSet presAssocID="{6C697F90-73FE-43C6-95BB-75E20032EEAE}" presName="iconSpace" presStyleCnt="0"/>
      <dgm:spPr/>
    </dgm:pt>
    <dgm:pt modelId="{1559439A-7650-48CF-B9D8-4F973B7FDFA4}" type="pres">
      <dgm:prSet presAssocID="{6C697F90-73FE-43C6-95BB-75E20032EEAE}" presName="parTx" presStyleLbl="revTx" presStyleIdx="2" presStyleCnt="6">
        <dgm:presLayoutVars>
          <dgm:chMax val="0"/>
          <dgm:chPref val="0"/>
        </dgm:presLayoutVars>
      </dgm:prSet>
      <dgm:spPr/>
    </dgm:pt>
    <dgm:pt modelId="{8906B238-913A-4FA1-906E-FDFC9A00A284}" type="pres">
      <dgm:prSet presAssocID="{6C697F90-73FE-43C6-95BB-75E20032EEAE}" presName="txSpace" presStyleCnt="0"/>
      <dgm:spPr/>
    </dgm:pt>
    <dgm:pt modelId="{9C2A41D2-0474-4DC8-A96B-BF6E9092F0AF}" type="pres">
      <dgm:prSet presAssocID="{6C697F90-73FE-43C6-95BB-75E20032EEAE}" presName="desTx" presStyleLbl="revTx" presStyleIdx="3" presStyleCnt="6">
        <dgm:presLayoutVars/>
      </dgm:prSet>
      <dgm:spPr/>
    </dgm:pt>
    <dgm:pt modelId="{6245D277-C10E-4B24-A94C-27CC4D27BB48}" type="pres">
      <dgm:prSet presAssocID="{E4F85107-E6A7-4C6D-9A92-DC6AAF8CD994}" presName="sibTrans" presStyleCnt="0"/>
      <dgm:spPr/>
    </dgm:pt>
    <dgm:pt modelId="{FB032B87-EEEB-464D-812F-E57B439103A0}" type="pres">
      <dgm:prSet presAssocID="{180A996C-CFB4-4A1A-993D-116853677BF2}" presName="compNode" presStyleCnt="0"/>
      <dgm:spPr/>
    </dgm:pt>
    <dgm:pt modelId="{55299A2C-6EF5-4D68-9D4E-B4522DB8B5CE}" type="pres">
      <dgm:prSet presAssocID="{180A996C-CFB4-4A1A-993D-116853677B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with Solid Fill"/>
        </a:ext>
      </dgm:extLst>
    </dgm:pt>
    <dgm:pt modelId="{BE179593-23E7-4E0D-9258-4352BD2F93E8}" type="pres">
      <dgm:prSet presAssocID="{180A996C-CFB4-4A1A-993D-116853677BF2}" presName="iconSpace" presStyleCnt="0"/>
      <dgm:spPr/>
    </dgm:pt>
    <dgm:pt modelId="{8B19BA4A-0758-4C97-9672-A37C7EA0946A}" type="pres">
      <dgm:prSet presAssocID="{180A996C-CFB4-4A1A-993D-116853677BF2}" presName="parTx" presStyleLbl="revTx" presStyleIdx="4" presStyleCnt="6">
        <dgm:presLayoutVars>
          <dgm:chMax val="0"/>
          <dgm:chPref val="0"/>
        </dgm:presLayoutVars>
      </dgm:prSet>
      <dgm:spPr/>
    </dgm:pt>
    <dgm:pt modelId="{5645E7A8-157B-44B3-956C-BE400E090113}" type="pres">
      <dgm:prSet presAssocID="{180A996C-CFB4-4A1A-993D-116853677BF2}" presName="txSpace" presStyleCnt="0"/>
      <dgm:spPr/>
    </dgm:pt>
    <dgm:pt modelId="{010C201A-AEFE-49FD-9F4E-BBFA7553DC34}" type="pres">
      <dgm:prSet presAssocID="{180A996C-CFB4-4A1A-993D-116853677BF2}" presName="desTx" presStyleLbl="revTx" presStyleIdx="5" presStyleCnt="6">
        <dgm:presLayoutVars/>
      </dgm:prSet>
      <dgm:spPr/>
    </dgm:pt>
  </dgm:ptLst>
  <dgm:cxnLst>
    <dgm:cxn modelId="{FF9F220B-7464-4D77-B34A-BE699D1A1718}" type="presOf" srcId="{7637FFC7-ACC5-40C5-9361-598906DD01C9}" destId="{4A80867C-92EA-486F-8FB0-569C725EF6D0}" srcOrd="0" destOrd="0" presId="urn:microsoft.com/office/officeart/2018/5/layout/CenteredIconLabelDescriptionList"/>
    <dgm:cxn modelId="{368F6518-8F33-4531-9C4F-4E53B67F0851}" type="presOf" srcId="{1DE3ACFB-9A74-47A6-A687-1F5FA09ADD4A}" destId="{2471ABFB-84D5-4F74-A9E2-3DF275E2462A}" srcOrd="0" destOrd="0" presId="urn:microsoft.com/office/officeart/2018/5/layout/CenteredIconLabelDescriptionList"/>
    <dgm:cxn modelId="{DECC7B18-3677-4402-835D-95BCD724D792}" srcId="{CDCE671E-49A4-4C4A-9359-FBA057B7A611}" destId="{6C697F90-73FE-43C6-95BB-75E20032EEAE}" srcOrd="1" destOrd="0" parTransId="{B3B3F073-88A0-4B26-A4D7-98016D5E79B4}" sibTransId="{E4F85107-E6A7-4C6D-9A92-DC6AAF8CD994}"/>
    <dgm:cxn modelId="{493AA945-6EA4-4022-971A-E0636ECF8B9C}" type="presOf" srcId="{180A996C-CFB4-4A1A-993D-116853677BF2}" destId="{8B19BA4A-0758-4C97-9672-A37C7EA0946A}" srcOrd="0" destOrd="0" presId="urn:microsoft.com/office/officeart/2018/5/layout/CenteredIconLabelDescriptionList"/>
    <dgm:cxn modelId="{8B256E4B-E252-4029-944B-B0F185EB5D1B}" type="presOf" srcId="{D12264B3-30BB-4A56-9552-110782CB6B40}" destId="{010C201A-AEFE-49FD-9F4E-BBFA7553DC34}" srcOrd="0" destOrd="1" presId="urn:microsoft.com/office/officeart/2018/5/layout/CenteredIconLabelDescriptionList"/>
    <dgm:cxn modelId="{D368464D-410A-4219-9C26-9E937E7E7C50}" type="presOf" srcId="{4EA853ED-840F-4C4D-B2B9-581E1C2A284A}" destId="{010C201A-AEFE-49FD-9F4E-BBFA7553DC34}" srcOrd="0" destOrd="0" presId="urn:microsoft.com/office/officeart/2018/5/layout/CenteredIconLabelDescriptionList"/>
    <dgm:cxn modelId="{8922D063-4B68-42C9-863A-CA852DF96957}" srcId="{CDCE671E-49A4-4C4A-9359-FBA057B7A611}" destId="{1DE3ACFB-9A74-47A6-A687-1F5FA09ADD4A}" srcOrd="0" destOrd="0" parTransId="{680F7FFE-9886-4307-8975-2197202835B7}" sibTransId="{9B87E547-9FEE-44D8-A630-13ABD05AAB16}"/>
    <dgm:cxn modelId="{86D61C6B-BE54-4791-8BCF-FA7D4AAC4612}" type="presOf" srcId="{6C697F90-73FE-43C6-95BB-75E20032EEAE}" destId="{1559439A-7650-48CF-B9D8-4F973B7FDFA4}" srcOrd="0" destOrd="0" presId="urn:microsoft.com/office/officeart/2018/5/layout/CenteredIconLabelDescriptionList"/>
    <dgm:cxn modelId="{37923287-6F48-4C50-8D3A-EE256BDF4ECD}" srcId="{6C697F90-73FE-43C6-95BB-75E20032EEAE}" destId="{B15A627A-D00C-4DD0-8AA0-11F7D1ABFC77}" srcOrd="0" destOrd="0" parTransId="{C89CC2A5-8451-4A94-95FB-14BFDF1EB43D}" sibTransId="{31A27F0B-977C-43BD-AD0C-C2D446CD8C83}"/>
    <dgm:cxn modelId="{49D0868B-B6A7-48BF-9DD2-9A0BBB5A275A}" srcId="{1DE3ACFB-9A74-47A6-A687-1F5FA09ADD4A}" destId="{7637FFC7-ACC5-40C5-9361-598906DD01C9}" srcOrd="0" destOrd="0" parTransId="{D93F9174-586D-4013-8D60-1D6918E50F6A}" sibTransId="{220D8403-390C-4550-932B-795F545CFBD5}"/>
    <dgm:cxn modelId="{4AA1888C-26C0-4899-A4F5-6726869BC844}" type="presOf" srcId="{CDCE671E-49A4-4C4A-9359-FBA057B7A611}" destId="{767502EC-DCBF-4E64-B15E-7BF275DD64CB}" srcOrd="0" destOrd="0" presId="urn:microsoft.com/office/officeart/2018/5/layout/CenteredIconLabelDescriptionList"/>
    <dgm:cxn modelId="{1BBA6191-7F50-4A64-A911-305467FA0CF8}" type="presOf" srcId="{B15A627A-D00C-4DD0-8AA0-11F7D1ABFC77}" destId="{9C2A41D2-0474-4DC8-A96B-BF6E9092F0AF}" srcOrd="0" destOrd="0" presId="urn:microsoft.com/office/officeart/2018/5/layout/CenteredIconLabelDescriptionList"/>
    <dgm:cxn modelId="{E961D6B4-5E53-49AC-8F73-220C5A21EA19}" srcId="{1DE3ACFB-9A74-47A6-A687-1F5FA09ADD4A}" destId="{93F2BBC3-180D-4396-B9B5-1164C7C269F7}" srcOrd="1" destOrd="0" parTransId="{45D12CE1-93D9-43C3-9053-78EDD5745C24}" sibTransId="{D75D36F3-80CE-4B80-91C9-092D9F7A345F}"/>
    <dgm:cxn modelId="{9680FCB6-99BE-43D0-9150-1EDD6061FA68}" type="presOf" srcId="{6D9F4997-FF11-4966-BD15-D95144C12AFF}" destId="{9C2A41D2-0474-4DC8-A96B-BF6E9092F0AF}" srcOrd="0" destOrd="1" presId="urn:microsoft.com/office/officeart/2018/5/layout/CenteredIconLabelDescriptionList"/>
    <dgm:cxn modelId="{5A0B80BA-3959-4728-896B-7A89A8213FCF}" srcId="{180A996C-CFB4-4A1A-993D-116853677BF2}" destId="{D12264B3-30BB-4A56-9552-110782CB6B40}" srcOrd="1" destOrd="0" parTransId="{CEE47E54-940C-4DCF-9934-778A05913168}" sibTransId="{B7B9C8AB-764E-4929-8346-418B2CBDDB3F}"/>
    <dgm:cxn modelId="{D836E8BA-1DF2-433E-889E-818129A2C751}" srcId="{180A996C-CFB4-4A1A-993D-116853677BF2}" destId="{4EA853ED-840F-4C4D-B2B9-581E1C2A284A}" srcOrd="0" destOrd="0" parTransId="{0EFB52FF-BD68-4F6C-9471-1B014EB887A6}" sibTransId="{32A0346C-3BE5-4160-9621-1FB180080820}"/>
    <dgm:cxn modelId="{444D80BD-563A-4553-BCE8-F690CAF0CBD2}" type="presOf" srcId="{93F2BBC3-180D-4396-B9B5-1164C7C269F7}" destId="{4A80867C-92EA-486F-8FB0-569C725EF6D0}" srcOrd="0" destOrd="1" presId="urn:microsoft.com/office/officeart/2018/5/layout/CenteredIconLabelDescriptionList"/>
    <dgm:cxn modelId="{494A75C5-98D6-493F-B2C7-13F06169DC6C}" srcId="{6C697F90-73FE-43C6-95BB-75E20032EEAE}" destId="{6D9F4997-FF11-4966-BD15-D95144C12AFF}" srcOrd="1" destOrd="0" parTransId="{2462823A-F68F-4ECD-A238-DEAF4A3C638A}" sibTransId="{30308BFE-7AF1-42E5-B1A8-84B88CC1479B}"/>
    <dgm:cxn modelId="{ECCC51FB-E453-4027-A120-A522AA723104}" srcId="{CDCE671E-49A4-4C4A-9359-FBA057B7A611}" destId="{180A996C-CFB4-4A1A-993D-116853677BF2}" srcOrd="2" destOrd="0" parTransId="{FC480290-9D2B-44D3-90D4-44C8261129EE}" sibTransId="{B49DE313-3F33-43F6-8E09-78A6295E3E27}"/>
    <dgm:cxn modelId="{F16175EE-3110-4E21-B090-FD781D669939}" type="presParOf" srcId="{767502EC-DCBF-4E64-B15E-7BF275DD64CB}" destId="{66A8F4C3-BD09-4DAF-BF08-C596D484FA2E}" srcOrd="0" destOrd="0" presId="urn:microsoft.com/office/officeart/2018/5/layout/CenteredIconLabelDescriptionList"/>
    <dgm:cxn modelId="{997D58BD-7E65-4575-BE5C-1141D52D02BD}" type="presParOf" srcId="{66A8F4C3-BD09-4DAF-BF08-C596D484FA2E}" destId="{FCAFC74E-16EE-45AE-8BC8-2B9BAB019534}" srcOrd="0" destOrd="0" presId="urn:microsoft.com/office/officeart/2018/5/layout/CenteredIconLabelDescriptionList"/>
    <dgm:cxn modelId="{F020B932-9614-4230-ADB4-2E8C18707AFD}" type="presParOf" srcId="{66A8F4C3-BD09-4DAF-BF08-C596D484FA2E}" destId="{AE8F4616-B18D-474B-BBC6-520F3C41FC99}" srcOrd="1" destOrd="0" presId="urn:microsoft.com/office/officeart/2018/5/layout/CenteredIconLabelDescriptionList"/>
    <dgm:cxn modelId="{A05B59B9-C0C9-4C3B-BD38-95631A061E79}" type="presParOf" srcId="{66A8F4C3-BD09-4DAF-BF08-C596D484FA2E}" destId="{2471ABFB-84D5-4F74-A9E2-3DF275E2462A}" srcOrd="2" destOrd="0" presId="urn:microsoft.com/office/officeart/2018/5/layout/CenteredIconLabelDescriptionList"/>
    <dgm:cxn modelId="{24E202AE-00C3-4E1D-9FA0-FC67019BEC65}" type="presParOf" srcId="{66A8F4C3-BD09-4DAF-BF08-C596D484FA2E}" destId="{89079B49-3E27-4041-BFAF-D49AC34E234C}" srcOrd="3" destOrd="0" presId="urn:microsoft.com/office/officeart/2018/5/layout/CenteredIconLabelDescriptionList"/>
    <dgm:cxn modelId="{45A7D990-1C98-4D82-9DA9-C2226C5C06FF}" type="presParOf" srcId="{66A8F4C3-BD09-4DAF-BF08-C596D484FA2E}" destId="{4A80867C-92EA-486F-8FB0-569C725EF6D0}" srcOrd="4" destOrd="0" presId="urn:microsoft.com/office/officeart/2018/5/layout/CenteredIconLabelDescriptionList"/>
    <dgm:cxn modelId="{1E0A5D9B-1376-42B3-8838-B5722CBCFD8A}" type="presParOf" srcId="{767502EC-DCBF-4E64-B15E-7BF275DD64CB}" destId="{FBDEF483-9004-4270-984D-4D65F75F7B12}" srcOrd="1" destOrd="0" presId="urn:microsoft.com/office/officeart/2018/5/layout/CenteredIconLabelDescriptionList"/>
    <dgm:cxn modelId="{8963AD46-7BB7-4C6E-A74E-059FFED97D2D}" type="presParOf" srcId="{767502EC-DCBF-4E64-B15E-7BF275DD64CB}" destId="{F50F8CB7-740E-4EFA-9F6C-9BF8282DDC28}" srcOrd="2" destOrd="0" presId="urn:microsoft.com/office/officeart/2018/5/layout/CenteredIconLabelDescriptionList"/>
    <dgm:cxn modelId="{D9951047-484A-40E8-994B-418EB9F0E5D8}" type="presParOf" srcId="{F50F8CB7-740E-4EFA-9F6C-9BF8282DDC28}" destId="{1F6058DF-0B30-4B50-B404-A0BCAB9CD28D}" srcOrd="0" destOrd="0" presId="urn:microsoft.com/office/officeart/2018/5/layout/CenteredIconLabelDescriptionList"/>
    <dgm:cxn modelId="{B4278D0A-3B54-4D0C-BC3B-2B0F15997368}" type="presParOf" srcId="{F50F8CB7-740E-4EFA-9F6C-9BF8282DDC28}" destId="{1AD49E00-8816-4222-9F38-5021285B1F11}" srcOrd="1" destOrd="0" presId="urn:microsoft.com/office/officeart/2018/5/layout/CenteredIconLabelDescriptionList"/>
    <dgm:cxn modelId="{EBFB8880-1150-4D88-97B5-193C5727A461}" type="presParOf" srcId="{F50F8CB7-740E-4EFA-9F6C-9BF8282DDC28}" destId="{1559439A-7650-48CF-B9D8-4F973B7FDFA4}" srcOrd="2" destOrd="0" presId="urn:microsoft.com/office/officeart/2018/5/layout/CenteredIconLabelDescriptionList"/>
    <dgm:cxn modelId="{16B0843A-5B3E-4E74-877F-89B9491A0080}" type="presParOf" srcId="{F50F8CB7-740E-4EFA-9F6C-9BF8282DDC28}" destId="{8906B238-913A-4FA1-906E-FDFC9A00A284}" srcOrd="3" destOrd="0" presId="urn:microsoft.com/office/officeart/2018/5/layout/CenteredIconLabelDescriptionList"/>
    <dgm:cxn modelId="{8B03862A-034E-4DC7-9494-85B0689EEDCE}" type="presParOf" srcId="{F50F8CB7-740E-4EFA-9F6C-9BF8282DDC28}" destId="{9C2A41D2-0474-4DC8-A96B-BF6E9092F0AF}" srcOrd="4" destOrd="0" presId="urn:microsoft.com/office/officeart/2018/5/layout/CenteredIconLabelDescriptionList"/>
    <dgm:cxn modelId="{2ACCDAB0-A101-4005-8BFD-113C340CD6BE}" type="presParOf" srcId="{767502EC-DCBF-4E64-B15E-7BF275DD64CB}" destId="{6245D277-C10E-4B24-A94C-27CC4D27BB48}" srcOrd="3" destOrd="0" presId="urn:microsoft.com/office/officeart/2018/5/layout/CenteredIconLabelDescriptionList"/>
    <dgm:cxn modelId="{A66DF1BA-EFB6-46ED-8204-5207D2DB7F22}" type="presParOf" srcId="{767502EC-DCBF-4E64-B15E-7BF275DD64CB}" destId="{FB032B87-EEEB-464D-812F-E57B439103A0}" srcOrd="4" destOrd="0" presId="urn:microsoft.com/office/officeart/2018/5/layout/CenteredIconLabelDescriptionList"/>
    <dgm:cxn modelId="{FB261B79-8F99-4928-B020-10F0DAE2DEBF}" type="presParOf" srcId="{FB032B87-EEEB-464D-812F-E57B439103A0}" destId="{55299A2C-6EF5-4D68-9D4E-B4522DB8B5CE}" srcOrd="0" destOrd="0" presId="urn:microsoft.com/office/officeart/2018/5/layout/CenteredIconLabelDescriptionList"/>
    <dgm:cxn modelId="{BC0C9F73-14E6-4CA6-B21B-776D27D46640}" type="presParOf" srcId="{FB032B87-EEEB-464D-812F-E57B439103A0}" destId="{BE179593-23E7-4E0D-9258-4352BD2F93E8}" srcOrd="1" destOrd="0" presId="urn:microsoft.com/office/officeart/2018/5/layout/CenteredIconLabelDescriptionList"/>
    <dgm:cxn modelId="{8781EBC3-FFA6-48EC-AA8C-3D76C5E954E7}" type="presParOf" srcId="{FB032B87-EEEB-464D-812F-E57B439103A0}" destId="{8B19BA4A-0758-4C97-9672-A37C7EA0946A}" srcOrd="2" destOrd="0" presId="urn:microsoft.com/office/officeart/2018/5/layout/CenteredIconLabelDescriptionList"/>
    <dgm:cxn modelId="{04E28983-C935-448A-B05F-9FF65C47CD0A}" type="presParOf" srcId="{FB032B87-EEEB-464D-812F-E57B439103A0}" destId="{5645E7A8-157B-44B3-956C-BE400E090113}" srcOrd="3" destOrd="0" presId="urn:microsoft.com/office/officeart/2018/5/layout/CenteredIconLabelDescriptionList"/>
    <dgm:cxn modelId="{F571878F-1284-446C-9F4C-C9F82BA6E9F2}" type="presParOf" srcId="{FB032B87-EEEB-464D-812F-E57B439103A0}" destId="{010C201A-AEFE-49FD-9F4E-BBFA7553DC3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888A3B-D430-44D8-933C-EA5173F0EA7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E3ABD2-389B-412A-9FA4-7513B92D279E}">
      <dgm:prSet/>
      <dgm:spPr/>
      <dgm:t>
        <a:bodyPr/>
        <a:lstStyle/>
        <a:p>
          <a:pPr>
            <a:defRPr b="1"/>
          </a:pPr>
          <a:r>
            <a:rPr lang="en-IN" b="1" i="0"/>
            <a:t>Navigation:</a:t>
          </a:r>
          <a:endParaRPr lang="en-US"/>
        </a:p>
      </dgm:t>
    </dgm:pt>
    <dgm:pt modelId="{FD8E24D1-2E03-4C11-A6B3-2135DA8C3D36}" type="parTrans" cxnId="{837807D7-6711-41C4-943B-785633AF8A9C}">
      <dgm:prSet/>
      <dgm:spPr/>
      <dgm:t>
        <a:bodyPr/>
        <a:lstStyle/>
        <a:p>
          <a:endParaRPr lang="en-US"/>
        </a:p>
      </dgm:t>
    </dgm:pt>
    <dgm:pt modelId="{4E9A09DE-BD20-402E-9693-02A7C42CBB05}" type="sibTrans" cxnId="{837807D7-6711-41C4-943B-785633AF8A9C}">
      <dgm:prSet/>
      <dgm:spPr/>
      <dgm:t>
        <a:bodyPr/>
        <a:lstStyle/>
        <a:p>
          <a:endParaRPr lang="en-US"/>
        </a:p>
      </dgm:t>
    </dgm:pt>
    <dgm:pt modelId="{AA568605-A0A0-4463-B047-268DBCE595E6}">
      <dgm:prSet/>
      <dgm:spPr/>
      <dgm:t>
        <a:bodyPr/>
        <a:lstStyle/>
        <a:p>
          <a:r>
            <a:rPr lang="en-IN" b="0" i="0"/>
            <a:t>Menu bar for Home, About, and Contact sections.</a:t>
          </a:r>
          <a:endParaRPr lang="en-US"/>
        </a:p>
      </dgm:t>
    </dgm:pt>
    <dgm:pt modelId="{E1F5F94A-D22B-48D4-9331-7469777B6190}" type="parTrans" cxnId="{AB2295C2-829C-4775-A671-89EF672A41BA}">
      <dgm:prSet/>
      <dgm:spPr/>
      <dgm:t>
        <a:bodyPr/>
        <a:lstStyle/>
        <a:p>
          <a:endParaRPr lang="en-US"/>
        </a:p>
      </dgm:t>
    </dgm:pt>
    <dgm:pt modelId="{B12C6813-6738-4C8E-8CB5-88EA6046DBD2}" type="sibTrans" cxnId="{AB2295C2-829C-4775-A671-89EF672A41BA}">
      <dgm:prSet/>
      <dgm:spPr/>
      <dgm:t>
        <a:bodyPr/>
        <a:lstStyle/>
        <a:p>
          <a:endParaRPr lang="en-US"/>
        </a:p>
      </dgm:t>
    </dgm:pt>
    <dgm:pt modelId="{601D46AB-EE89-426F-9EC7-07FECEB19B4A}">
      <dgm:prSet/>
      <dgm:spPr/>
      <dgm:t>
        <a:bodyPr/>
        <a:lstStyle/>
        <a:p>
          <a:r>
            <a:rPr lang="en-IN" b="0" i="0"/>
            <a:t>Responsive design for a consistent user experience.</a:t>
          </a:r>
          <a:endParaRPr lang="en-US"/>
        </a:p>
      </dgm:t>
    </dgm:pt>
    <dgm:pt modelId="{8D8001BE-C88D-4735-8DBD-6E6F5D557FBF}" type="parTrans" cxnId="{43C5FCC9-649C-4C93-93DC-A06F550C5A05}">
      <dgm:prSet/>
      <dgm:spPr/>
      <dgm:t>
        <a:bodyPr/>
        <a:lstStyle/>
        <a:p>
          <a:endParaRPr lang="en-US"/>
        </a:p>
      </dgm:t>
    </dgm:pt>
    <dgm:pt modelId="{EDADD09D-AC8E-4E26-82EB-990BFD2A6A5C}" type="sibTrans" cxnId="{43C5FCC9-649C-4C93-93DC-A06F550C5A05}">
      <dgm:prSet/>
      <dgm:spPr/>
      <dgm:t>
        <a:bodyPr/>
        <a:lstStyle/>
        <a:p>
          <a:endParaRPr lang="en-US"/>
        </a:p>
      </dgm:t>
    </dgm:pt>
    <dgm:pt modelId="{BCD6029D-F530-4341-97A9-32FC2E552AE9}">
      <dgm:prSet/>
      <dgm:spPr/>
      <dgm:t>
        <a:bodyPr/>
        <a:lstStyle/>
        <a:p>
          <a:pPr>
            <a:defRPr b="1"/>
          </a:pPr>
          <a:r>
            <a:rPr lang="en-IN" b="1" i="0"/>
            <a:t>Other Sections:</a:t>
          </a:r>
          <a:endParaRPr lang="en-US"/>
        </a:p>
      </dgm:t>
    </dgm:pt>
    <dgm:pt modelId="{1C812B18-1BC6-4135-936C-C83A8CF65449}" type="parTrans" cxnId="{0681B3FA-B2FA-4E3E-AC3F-D02C981879AA}">
      <dgm:prSet/>
      <dgm:spPr/>
      <dgm:t>
        <a:bodyPr/>
        <a:lstStyle/>
        <a:p>
          <a:endParaRPr lang="en-US"/>
        </a:p>
      </dgm:t>
    </dgm:pt>
    <dgm:pt modelId="{C2ECF758-4EB9-4126-AA24-519A1C1655A9}" type="sibTrans" cxnId="{0681B3FA-B2FA-4E3E-AC3F-D02C981879AA}">
      <dgm:prSet/>
      <dgm:spPr/>
      <dgm:t>
        <a:bodyPr/>
        <a:lstStyle/>
        <a:p>
          <a:endParaRPr lang="en-US"/>
        </a:p>
      </dgm:t>
    </dgm:pt>
    <dgm:pt modelId="{12C27EC4-C505-431D-B63F-DF4460B309DF}">
      <dgm:prSet/>
      <dgm:spPr/>
      <dgm:t>
        <a:bodyPr/>
        <a:lstStyle/>
        <a:p>
          <a:r>
            <a:rPr lang="en-IN" b="0" i="0"/>
            <a:t>"About" section details RMusic's mission, values, and community engagement.</a:t>
          </a:r>
          <a:endParaRPr lang="en-US"/>
        </a:p>
      </dgm:t>
    </dgm:pt>
    <dgm:pt modelId="{F513E31F-42C8-4593-A740-C4B32D7EF727}" type="parTrans" cxnId="{BF20B191-8101-4C16-8E73-7C8EF4CE601C}">
      <dgm:prSet/>
      <dgm:spPr/>
      <dgm:t>
        <a:bodyPr/>
        <a:lstStyle/>
        <a:p>
          <a:endParaRPr lang="en-US"/>
        </a:p>
      </dgm:t>
    </dgm:pt>
    <dgm:pt modelId="{406565E6-EB37-4B46-9F1A-30441B04412A}" type="sibTrans" cxnId="{BF20B191-8101-4C16-8E73-7C8EF4CE601C}">
      <dgm:prSet/>
      <dgm:spPr/>
      <dgm:t>
        <a:bodyPr/>
        <a:lstStyle/>
        <a:p>
          <a:endParaRPr lang="en-US"/>
        </a:p>
      </dgm:t>
    </dgm:pt>
    <dgm:pt modelId="{A9D27B8F-32B6-42E3-9CF9-4FAA3BFD9E0E}">
      <dgm:prSet/>
      <dgm:spPr/>
      <dgm:t>
        <a:bodyPr/>
        <a:lstStyle/>
        <a:p>
          <a:r>
            <a:rPr lang="en-IN" b="0" i="0"/>
            <a:t>"Contact" section provides essential information for inquiries.</a:t>
          </a:r>
          <a:endParaRPr lang="en-US"/>
        </a:p>
      </dgm:t>
    </dgm:pt>
    <dgm:pt modelId="{FF8C3F57-0361-46C1-A3F4-7981FB13E48F}" type="parTrans" cxnId="{D2DE9238-59E2-4B52-9F96-6A51E8E5A602}">
      <dgm:prSet/>
      <dgm:spPr/>
      <dgm:t>
        <a:bodyPr/>
        <a:lstStyle/>
        <a:p>
          <a:endParaRPr lang="en-US"/>
        </a:p>
      </dgm:t>
    </dgm:pt>
    <dgm:pt modelId="{E3BE6143-30ED-4160-A202-9E16D9C2ED68}" type="sibTrans" cxnId="{D2DE9238-59E2-4B52-9F96-6A51E8E5A602}">
      <dgm:prSet/>
      <dgm:spPr/>
      <dgm:t>
        <a:bodyPr/>
        <a:lstStyle/>
        <a:p>
          <a:endParaRPr lang="en-US"/>
        </a:p>
      </dgm:t>
    </dgm:pt>
    <dgm:pt modelId="{BDB189AB-D80E-43FD-BA67-52FC0FB4A7DC}">
      <dgm:prSet/>
      <dgm:spPr/>
      <dgm:t>
        <a:bodyPr/>
        <a:lstStyle/>
        <a:p>
          <a:pPr>
            <a:defRPr b="1"/>
          </a:pPr>
          <a:r>
            <a:rPr lang="en-IN" b="1" i="0"/>
            <a:t>Return to Home:</a:t>
          </a:r>
          <a:endParaRPr lang="en-US"/>
        </a:p>
      </dgm:t>
    </dgm:pt>
    <dgm:pt modelId="{E0C58D01-AFB3-48A0-9EAB-2B503A97CF09}" type="parTrans" cxnId="{052504A1-4868-4201-A532-E157E423A3B9}">
      <dgm:prSet/>
      <dgm:spPr/>
      <dgm:t>
        <a:bodyPr/>
        <a:lstStyle/>
        <a:p>
          <a:endParaRPr lang="en-US"/>
        </a:p>
      </dgm:t>
    </dgm:pt>
    <dgm:pt modelId="{CA15D4A9-AE38-4CA4-B2F1-73C80ED0C950}" type="sibTrans" cxnId="{052504A1-4868-4201-A532-E157E423A3B9}">
      <dgm:prSet/>
      <dgm:spPr/>
      <dgm:t>
        <a:bodyPr/>
        <a:lstStyle/>
        <a:p>
          <a:endParaRPr lang="en-US"/>
        </a:p>
      </dgm:t>
    </dgm:pt>
    <dgm:pt modelId="{3C07FF8C-8088-4307-ACB2-DAE2036EBBF1}">
      <dgm:prSet/>
      <dgm:spPr/>
      <dgm:t>
        <a:bodyPr/>
        <a:lstStyle/>
        <a:p>
          <a:r>
            <a:rPr lang="en-IN" b="0" i="0"/>
            <a:t>Option to return to the Home page using the menu or a dedicated button.</a:t>
          </a:r>
          <a:endParaRPr lang="en-US"/>
        </a:p>
      </dgm:t>
    </dgm:pt>
    <dgm:pt modelId="{98994E7D-06ED-4FE5-8E18-ED8496DCCADC}" type="parTrans" cxnId="{1CA4A4C6-053A-4812-AF04-93BB55087981}">
      <dgm:prSet/>
      <dgm:spPr/>
      <dgm:t>
        <a:bodyPr/>
        <a:lstStyle/>
        <a:p>
          <a:endParaRPr lang="en-US"/>
        </a:p>
      </dgm:t>
    </dgm:pt>
    <dgm:pt modelId="{CE26ACD6-6245-4CF6-8836-41AEFEC8A3AE}" type="sibTrans" cxnId="{1CA4A4C6-053A-4812-AF04-93BB55087981}">
      <dgm:prSet/>
      <dgm:spPr/>
      <dgm:t>
        <a:bodyPr/>
        <a:lstStyle/>
        <a:p>
          <a:endParaRPr lang="en-US"/>
        </a:p>
      </dgm:t>
    </dgm:pt>
    <dgm:pt modelId="{7C80CD46-0DCB-486E-B694-87E916A5A0D3}">
      <dgm:prSet/>
      <dgm:spPr/>
      <dgm:t>
        <a:bodyPr/>
        <a:lstStyle/>
        <a:p>
          <a:pPr>
            <a:defRPr b="1"/>
          </a:pPr>
          <a:r>
            <a:rPr lang="en-IN" b="1" i="0"/>
            <a:t>Responsive Design:</a:t>
          </a:r>
          <a:endParaRPr lang="en-US"/>
        </a:p>
      </dgm:t>
    </dgm:pt>
    <dgm:pt modelId="{A77FBD34-5A8E-4DCD-A1BA-044F20BDA4F9}" type="parTrans" cxnId="{A799EC3B-F927-4794-9E52-B71BF5D29140}">
      <dgm:prSet/>
      <dgm:spPr/>
      <dgm:t>
        <a:bodyPr/>
        <a:lstStyle/>
        <a:p>
          <a:endParaRPr lang="en-US"/>
        </a:p>
      </dgm:t>
    </dgm:pt>
    <dgm:pt modelId="{128DED57-9402-43F9-BC4F-FD8A4985253D}" type="sibTrans" cxnId="{A799EC3B-F927-4794-9E52-B71BF5D29140}">
      <dgm:prSet/>
      <dgm:spPr/>
      <dgm:t>
        <a:bodyPr/>
        <a:lstStyle/>
        <a:p>
          <a:endParaRPr lang="en-US"/>
        </a:p>
      </dgm:t>
    </dgm:pt>
    <dgm:pt modelId="{83376068-9F88-483E-A0CF-81193A23B328}">
      <dgm:prSet/>
      <dgm:spPr/>
      <dgm:t>
        <a:bodyPr/>
        <a:lstStyle/>
        <a:p>
          <a:r>
            <a:rPr lang="en-IN" b="0" i="0"/>
            <a:t>Ensures consistent and enjoyable experience on various devices.</a:t>
          </a:r>
          <a:endParaRPr lang="en-US"/>
        </a:p>
      </dgm:t>
    </dgm:pt>
    <dgm:pt modelId="{477CCF82-F12F-4A1A-9BCB-F04FB8A36717}" type="parTrans" cxnId="{EAD3CEEF-DA59-4D2F-9AC4-D193DE50EA20}">
      <dgm:prSet/>
      <dgm:spPr/>
      <dgm:t>
        <a:bodyPr/>
        <a:lstStyle/>
        <a:p>
          <a:endParaRPr lang="en-US"/>
        </a:p>
      </dgm:t>
    </dgm:pt>
    <dgm:pt modelId="{0BD60993-CA3F-49D8-848B-B79AB4028A36}" type="sibTrans" cxnId="{EAD3CEEF-DA59-4D2F-9AC4-D193DE50EA20}">
      <dgm:prSet/>
      <dgm:spPr/>
      <dgm:t>
        <a:bodyPr/>
        <a:lstStyle/>
        <a:p>
          <a:endParaRPr lang="en-US"/>
        </a:p>
      </dgm:t>
    </dgm:pt>
    <dgm:pt modelId="{7E6E0B6D-EBA3-485F-AA7C-08B17C414A33}" type="pres">
      <dgm:prSet presAssocID="{A9888A3B-D430-44D8-933C-EA5173F0EA79}" presName="root" presStyleCnt="0">
        <dgm:presLayoutVars>
          <dgm:dir/>
          <dgm:resizeHandles val="exact"/>
        </dgm:presLayoutVars>
      </dgm:prSet>
      <dgm:spPr/>
    </dgm:pt>
    <dgm:pt modelId="{AB3CD533-2540-43C2-AA42-9B02E1653BF5}" type="pres">
      <dgm:prSet presAssocID="{46E3ABD2-389B-412A-9FA4-7513B92D279E}" presName="compNode" presStyleCnt="0"/>
      <dgm:spPr/>
    </dgm:pt>
    <dgm:pt modelId="{2DFB2DC2-B3CF-44F4-B59F-C5666C5C803C}" type="pres">
      <dgm:prSet presAssocID="{46E3ABD2-389B-412A-9FA4-7513B92D27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AB8ED269-2C5D-4043-9EB2-3849691F4027}" type="pres">
      <dgm:prSet presAssocID="{46E3ABD2-389B-412A-9FA4-7513B92D279E}" presName="iconSpace" presStyleCnt="0"/>
      <dgm:spPr/>
    </dgm:pt>
    <dgm:pt modelId="{E4131A18-0713-4FA0-B07B-87895C74A193}" type="pres">
      <dgm:prSet presAssocID="{46E3ABD2-389B-412A-9FA4-7513B92D279E}" presName="parTx" presStyleLbl="revTx" presStyleIdx="0" presStyleCnt="8">
        <dgm:presLayoutVars>
          <dgm:chMax val="0"/>
          <dgm:chPref val="0"/>
        </dgm:presLayoutVars>
      </dgm:prSet>
      <dgm:spPr/>
    </dgm:pt>
    <dgm:pt modelId="{AB67853A-23DF-4B3E-A5B6-E987275CCC4B}" type="pres">
      <dgm:prSet presAssocID="{46E3ABD2-389B-412A-9FA4-7513B92D279E}" presName="txSpace" presStyleCnt="0"/>
      <dgm:spPr/>
    </dgm:pt>
    <dgm:pt modelId="{A45EEDDC-882B-48A4-A4B4-9D5BB10E783D}" type="pres">
      <dgm:prSet presAssocID="{46E3ABD2-389B-412A-9FA4-7513B92D279E}" presName="desTx" presStyleLbl="revTx" presStyleIdx="1" presStyleCnt="8">
        <dgm:presLayoutVars/>
      </dgm:prSet>
      <dgm:spPr/>
    </dgm:pt>
    <dgm:pt modelId="{F8E763F8-5199-4830-9C89-97A2D3C1EFBD}" type="pres">
      <dgm:prSet presAssocID="{4E9A09DE-BD20-402E-9693-02A7C42CBB05}" presName="sibTrans" presStyleCnt="0"/>
      <dgm:spPr/>
    </dgm:pt>
    <dgm:pt modelId="{20FCDBF9-9FB5-4ECE-B2B6-054E8644E46E}" type="pres">
      <dgm:prSet presAssocID="{BCD6029D-F530-4341-97A9-32FC2E552AE9}" presName="compNode" presStyleCnt="0"/>
      <dgm:spPr/>
    </dgm:pt>
    <dgm:pt modelId="{548AEB4E-0C9A-4F37-8AB4-707570A1F183}" type="pres">
      <dgm:prSet presAssocID="{BCD6029D-F530-4341-97A9-32FC2E552A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5B001DE4-82AC-4EE2-83DB-DD90AA1D6E6D}" type="pres">
      <dgm:prSet presAssocID="{BCD6029D-F530-4341-97A9-32FC2E552AE9}" presName="iconSpace" presStyleCnt="0"/>
      <dgm:spPr/>
    </dgm:pt>
    <dgm:pt modelId="{2479A2F7-D3F4-4532-A966-D241F596B205}" type="pres">
      <dgm:prSet presAssocID="{BCD6029D-F530-4341-97A9-32FC2E552AE9}" presName="parTx" presStyleLbl="revTx" presStyleIdx="2" presStyleCnt="8">
        <dgm:presLayoutVars>
          <dgm:chMax val="0"/>
          <dgm:chPref val="0"/>
        </dgm:presLayoutVars>
      </dgm:prSet>
      <dgm:spPr/>
    </dgm:pt>
    <dgm:pt modelId="{1AD1092A-6A08-469E-8235-97898015CB66}" type="pres">
      <dgm:prSet presAssocID="{BCD6029D-F530-4341-97A9-32FC2E552AE9}" presName="txSpace" presStyleCnt="0"/>
      <dgm:spPr/>
    </dgm:pt>
    <dgm:pt modelId="{22060A6A-0C5F-4D6A-BA1E-8BE62AC70123}" type="pres">
      <dgm:prSet presAssocID="{BCD6029D-F530-4341-97A9-32FC2E552AE9}" presName="desTx" presStyleLbl="revTx" presStyleIdx="3" presStyleCnt="8">
        <dgm:presLayoutVars/>
      </dgm:prSet>
      <dgm:spPr/>
    </dgm:pt>
    <dgm:pt modelId="{072D52CF-D559-468B-9910-1B9DC49C33E8}" type="pres">
      <dgm:prSet presAssocID="{C2ECF758-4EB9-4126-AA24-519A1C1655A9}" presName="sibTrans" presStyleCnt="0"/>
      <dgm:spPr/>
    </dgm:pt>
    <dgm:pt modelId="{536066DD-DFE3-4FB7-A1EB-12487371BA96}" type="pres">
      <dgm:prSet presAssocID="{BDB189AB-D80E-43FD-BA67-52FC0FB4A7DC}" presName="compNode" presStyleCnt="0"/>
      <dgm:spPr/>
    </dgm:pt>
    <dgm:pt modelId="{B04BA31B-361D-495E-BF81-93836702210C}" type="pres">
      <dgm:prSet presAssocID="{BDB189AB-D80E-43FD-BA67-52FC0FB4A7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450BB4EF-E61B-4AFF-B7F7-5D1A2F159455}" type="pres">
      <dgm:prSet presAssocID="{BDB189AB-D80E-43FD-BA67-52FC0FB4A7DC}" presName="iconSpace" presStyleCnt="0"/>
      <dgm:spPr/>
    </dgm:pt>
    <dgm:pt modelId="{99B4CBF4-6F0D-4A14-87AB-DBAF9EAA7FDF}" type="pres">
      <dgm:prSet presAssocID="{BDB189AB-D80E-43FD-BA67-52FC0FB4A7DC}" presName="parTx" presStyleLbl="revTx" presStyleIdx="4" presStyleCnt="8">
        <dgm:presLayoutVars>
          <dgm:chMax val="0"/>
          <dgm:chPref val="0"/>
        </dgm:presLayoutVars>
      </dgm:prSet>
      <dgm:spPr/>
    </dgm:pt>
    <dgm:pt modelId="{C220D494-B0D8-47C5-926B-F0CB18C38176}" type="pres">
      <dgm:prSet presAssocID="{BDB189AB-D80E-43FD-BA67-52FC0FB4A7DC}" presName="txSpace" presStyleCnt="0"/>
      <dgm:spPr/>
    </dgm:pt>
    <dgm:pt modelId="{8D7CC30F-3EC7-4FDD-87B5-FA6E8183E735}" type="pres">
      <dgm:prSet presAssocID="{BDB189AB-D80E-43FD-BA67-52FC0FB4A7DC}" presName="desTx" presStyleLbl="revTx" presStyleIdx="5" presStyleCnt="8">
        <dgm:presLayoutVars/>
      </dgm:prSet>
      <dgm:spPr/>
    </dgm:pt>
    <dgm:pt modelId="{B09A2038-6627-4662-AC6F-453E8411C925}" type="pres">
      <dgm:prSet presAssocID="{CA15D4A9-AE38-4CA4-B2F1-73C80ED0C950}" presName="sibTrans" presStyleCnt="0"/>
      <dgm:spPr/>
    </dgm:pt>
    <dgm:pt modelId="{EA58915E-9BA3-4360-BE71-D5FAEA6CE540}" type="pres">
      <dgm:prSet presAssocID="{7C80CD46-0DCB-486E-B694-87E916A5A0D3}" presName="compNode" presStyleCnt="0"/>
      <dgm:spPr/>
    </dgm:pt>
    <dgm:pt modelId="{F6D96C26-D794-4A93-ADAD-E8A0C9C60CAF}" type="pres">
      <dgm:prSet presAssocID="{7C80CD46-0DCB-486E-B694-87E916A5A0D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DE8D315-36A5-4E8D-BDA6-54AEF9A83213}" type="pres">
      <dgm:prSet presAssocID="{7C80CD46-0DCB-486E-B694-87E916A5A0D3}" presName="iconSpace" presStyleCnt="0"/>
      <dgm:spPr/>
    </dgm:pt>
    <dgm:pt modelId="{D2824C05-7C04-4AB2-A7CD-36AC0E2E5774}" type="pres">
      <dgm:prSet presAssocID="{7C80CD46-0DCB-486E-B694-87E916A5A0D3}" presName="parTx" presStyleLbl="revTx" presStyleIdx="6" presStyleCnt="8">
        <dgm:presLayoutVars>
          <dgm:chMax val="0"/>
          <dgm:chPref val="0"/>
        </dgm:presLayoutVars>
      </dgm:prSet>
      <dgm:spPr/>
    </dgm:pt>
    <dgm:pt modelId="{EB199C4A-5070-4CEF-8654-A33572B4A3F3}" type="pres">
      <dgm:prSet presAssocID="{7C80CD46-0DCB-486E-B694-87E916A5A0D3}" presName="txSpace" presStyleCnt="0"/>
      <dgm:spPr/>
    </dgm:pt>
    <dgm:pt modelId="{D1A201BB-2FD3-426C-A004-88E5C7D97334}" type="pres">
      <dgm:prSet presAssocID="{7C80CD46-0DCB-486E-B694-87E916A5A0D3}" presName="desTx" presStyleLbl="revTx" presStyleIdx="7" presStyleCnt="8">
        <dgm:presLayoutVars/>
      </dgm:prSet>
      <dgm:spPr/>
    </dgm:pt>
  </dgm:ptLst>
  <dgm:cxnLst>
    <dgm:cxn modelId="{163D4E00-7034-4EE9-B789-5D3343FE6842}" type="presOf" srcId="{A9D27B8F-32B6-42E3-9CF9-4FAA3BFD9E0E}" destId="{22060A6A-0C5F-4D6A-BA1E-8BE62AC70123}" srcOrd="0" destOrd="1" presId="urn:microsoft.com/office/officeart/2018/2/layout/IconLabelDescriptionList"/>
    <dgm:cxn modelId="{5DA21238-74A0-4FE7-8603-021FAD0345BB}" type="presOf" srcId="{83376068-9F88-483E-A0CF-81193A23B328}" destId="{D1A201BB-2FD3-426C-A004-88E5C7D97334}" srcOrd="0" destOrd="0" presId="urn:microsoft.com/office/officeart/2018/2/layout/IconLabelDescriptionList"/>
    <dgm:cxn modelId="{D2DE9238-59E2-4B52-9F96-6A51E8E5A602}" srcId="{BCD6029D-F530-4341-97A9-32FC2E552AE9}" destId="{A9D27B8F-32B6-42E3-9CF9-4FAA3BFD9E0E}" srcOrd="1" destOrd="0" parTransId="{FF8C3F57-0361-46C1-A3F4-7981FB13E48F}" sibTransId="{E3BE6143-30ED-4160-A202-9E16D9C2ED68}"/>
    <dgm:cxn modelId="{A1BF0E39-A3DF-438A-824D-BAC3566D7D4F}" type="presOf" srcId="{12C27EC4-C505-431D-B63F-DF4460B309DF}" destId="{22060A6A-0C5F-4D6A-BA1E-8BE62AC70123}" srcOrd="0" destOrd="0" presId="urn:microsoft.com/office/officeart/2018/2/layout/IconLabelDescriptionList"/>
    <dgm:cxn modelId="{A799EC3B-F927-4794-9E52-B71BF5D29140}" srcId="{A9888A3B-D430-44D8-933C-EA5173F0EA79}" destId="{7C80CD46-0DCB-486E-B694-87E916A5A0D3}" srcOrd="3" destOrd="0" parTransId="{A77FBD34-5A8E-4DCD-A1BA-044F20BDA4F9}" sibTransId="{128DED57-9402-43F9-BC4F-FD8A4985253D}"/>
    <dgm:cxn modelId="{488CEC65-E8D0-482C-AFC6-BAAD6FD0C4DB}" type="presOf" srcId="{7C80CD46-0DCB-486E-B694-87E916A5A0D3}" destId="{D2824C05-7C04-4AB2-A7CD-36AC0E2E5774}" srcOrd="0" destOrd="0" presId="urn:microsoft.com/office/officeart/2018/2/layout/IconLabelDescriptionList"/>
    <dgm:cxn modelId="{A563A96D-3678-4EEC-911A-763CED2265E8}" type="presOf" srcId="{A9888A3B-D430-44D8-933C-EA5173F0EA79}" destId="{7E6E0B6D-EBA3-485F-AA7C-08B17C414A33}" srcOrd="0" destOrd="0" presId="urn:microsoft.com/office/officeart/2018/2/layout/IconLabelDescriptionList"/>
    <dgm:cxn modelId="{3E96C881-947A-4F27-A77B-1A2808C903E6}" type="presOf" srcId="{3C07FF8C-8088-4307-ACB2-DAE2036EBBF1}" destId="{8D7CC30F-3EC7-4FDD-87B5-FA6E8183E735}" srcOrd="0" destOrd="0" presId="urn:microsoft.com/office/officeart/2018/2/layout/IconLabelDescriptionList"/>
    <dgm:cxn modelId="{8E3F2E85-9718-4AD8-B6CC-443FBFF4C28F}" type="presOf" srcId="{46E3ABD2-389B-412A-9FA4-7513B92D279E}" destId="{E4131A18-0713-4FA0-B07B-87895C74A193}" srcOrd="0" destOrd="0" presId="urn:microsoft.com/office/officeart/2018/2/layout/IconLabelDescriptionList"/>
    <dgm:cxn modelId="{52B14F88-7405-45EB-8D9C-F921649006E3}" type="presOf" srcId="{BCD6029D-F530-4341-97A9-32FC2E552AE9}" destId="{2479A2F7-D3F4-4532-A966-D241F596B205}" srcOrd="0" destOrd="0" presId="urn:microsoft.com/office/officeart/2018/2/layout/IconLabelDescriptionList"/>
    <dgm:cxn modelId="{BF20B191-8101-4C16-8E73-7C8EF4CE601C}" srcId="{BCD6029D-F530-4341-97A9-32FC2E552AE9}" destId="{12C27EC4-C505-431D-B63F-DF4460B309DF}" srcOrd="0" destOrd="0" parTransId="{F513E31F-42C8-4593-A740-C4B32D7EF727}" sibTransId="{406565E6-EB37-4B46-9F1A-30441B04412A}"/>
    <dgm:cxn modelId="{0600C89D-AB68-47E9-A465-1B74475BAEB7}" type="presOf" srcId="{BDB189AB-D80E-43FD-BA67-52FC0FB4A7DC}" destId="{99B4CBF4-6F0D-4A14-87AB-DBAF9EAA7FDF}" srcOrd="0" destOrd="0" presId="urn:microsoft.com/office/officeart/2018/2/layout/IconLabelDescriptionList"/>
    <dgm:cxn modelId="{052504A1-4868-4201-A532-E157E423A3B9}" srcId="{A9888A3B-D430-44D8-933C-EA5173F0EA79}" destId="{BDB189AB-D80E-43FD-BA67-52FC0FB4A7DC}" srcOrd="2" destOrd="0" parTransId="{E0C58D01-AFB3-48A0-9EAB-2B503A97CF09}" sibTransId="{CA15D4A9-AE38-4CA4-B2F1-73C80ED0C950}"/>
    <dgm:cxn modelId="{AB2295C2-829C-4775-A671-89EF672A41BA}" srcId="{46E3ABD2-389B-412A-9FA4-7513B92D279E}" destId="{AA568605-A0A0-4463-B047-268DBCE595E6}" srcOrd="0" destOrd="0" parTransId="{E1F5F94A-D22B-48D4-9331-7469777B6190}" sibTransId="{B12C6813-6738-4C8E-8CB5-88EA6046DBD2}"/>
    <dgm:cxn modelId="{1CA4A4C6-053A-4812-AF04-93BB55087981}" srcId="{BDB189AB-D80E-43FD-BA67-52FC0FB4A7DC}" destId="{3C07FF8C-8088-4307-ACB2-DAE2036EBBF1}" srcOrd="0" destOrd="0" parTransId="{98994E7D-06ED-4FE5-8E18-ED8496DCCADC}" sibTransId="{CE26ACD6-6245-4CF6-8836-41AEFEC8A3AE}"/>
    <dgm:cxn modelId="{43C5FCC9-649C-4C93-93DC-A06F550C5A05}" srcId="{46E3ABD2-389B-412A-9FA4-7513B92D279E}" destId="{601D46AB-EE89-426F-9EC7-07FECEB19B4A}" srcOrd="1" destOrd="0" parTransId="{8D8001BE-C88D-4735-8DBD-6E6F5D557FBF}" sibTransId="{EDADD09D-AC8E-4E26-82EB-990BFD2A6A5C}"/>
    <dgm:cxn modelId="{837807D7-6711-41C4-943B-785633AF8A9C}" srcId="{A9888A3B-D430-44D8-933C-EA5173F0EA79}" destId="{46E3ABD2-389B-412A-9FA4-7513B92D279E}" srcOrd="0" destOrd="0" parTransId="{FD8E24D1-2E03-4C11-A6B3-2135DA8C3D36}" sibTransId="{4E9A09DE-BD20-402E-9693-02A7C42CBB05}"/>
    <dgm:cxn modelId="{561260DC-229E-4A01-824D-D5240D417002}" type="presOf" srcId="{601D46AB-EE89-426F-9EC7-07FECEB19B4A}" destId="{A45EEDDC-882B-48A4-A4B4-9D5BB10E783D}" srcOrd="0" destOrd="1" presId="urn:microsoft.com/office/officeart/2018/2/layout/IconLabelDescriptionList"/>
    <dgm:cxn modelId="{C8F751E8-F8F9-431D-80E7-829E4DB634DF}" type="presOf" srcId="{AA568605-A0A0-4463-B047-268DBCE595E6}" destId="{A45EEDDC-882B-48A4-A4B4-9D5BB10E783D}" srcOrd="0" destOrd="0" presId="urn:microsoft.com/office/officeart/2018/2/layout/IconLabelDescriptionList"/>
    <dgm:cxn modelId="{EAD3CEEF-DA59-4D2F-9AC4-D193DE50EA20}" srcId="{7C80CD46-0DCB-486E-B694-87E916A5A0D3}" destId="{83376068-9F88-483E-A0CF-81193A23B328}" srcOrd="0" destOrd="0" parTransId="{477CCF82-F12F-4A1A-9BCB-F04FB8A36717}" sibTransId="{0BD60993-CA3F-49D8-848B-B79AB4028A36}"/>
    <dgm:cxn modelId="{0681B3FA-B2FA-4E3E-AC3F-D02C981879AA}" srcId="{A9888A3B-D430-44D8-933C-EA5173F0EA79}" destId="{BCD6029D-F530-4341-97A9-32FC2E552AE9}" srcOrd="1" destOrd="0" parTransId="{1C812B18-1BC6-4135-936C-C83A8CF65449}" sibTransId="{C2ECF758-4EB9-4126-AA24-519A1C1655A9}"/>
    <dgm:cxn modelId="{DBCD0ED5-F58E-4960-9971-5CF4709C7AD2}" type="presParOf" srcId="{7E6E0B6D-EBA3-485F-AA7C-08B17C414A33}" destId="{AB3CD533-2540-43C2-AA42-9B02E1653BF5}" srcOrd="0" destOrd="0" presId="urn:microsoft.com/office/officeart/2018/2/layout/IconLabelDescriptionList"/>
    <dgm:cxn modelId="{7B3A2457-D87E-4F57-B239-47FD23FAA86B}" type="presParOf" srcId="{AB3CD533-2540-43C2-AA42-9B02E1653BF5}" destId="{2DFB2DC2-B3CF-44F4-B59F-C5666C5C803C}" srcOrd="0" destOrd="0" presId="urn:microsoft.com/office/officeart/2018/2/layout/IconLabelDescriptionList"/>
    <dgm:cxn modelId="{6D5DB43A-1E3C-45C6-96F8-8360304B5521}" type="presParOf" srcId="{AB3CD533-2540-43C2-AA42-9B02E1653BF5}" destId="{AB8ED269-2C5D-4043-9EB2-3849691F4027}" srcOrd="1" destOrd="0" presId="urn:microsoft.com/office/officeart/2018/2/layout/IconLabelDescriptionList"/>
    <dgm:cxn modelId="{ACDE9F98-61FD-4697-A6C3-EC7BAF5DCDCA}" type="presParOf" srcId="{AB3CD533-2540-43C2-AA42-9B02E1653BF5}" destId="{E4131A18-0713-4FA0-B07B-87895C74A193}" srcOrd="2" destOrd="0" presId="urn:microsoft.com/office/officeart/2018/2/layout/IconLabelDescriptionList"/>
    <dgm:cxn modelId="{40F6367F-6214-4783-953E-BD0B21BA60F1}" type="presParOf" srcId="{AB3CD533-2540-43C2-AA42-9B02E1653BF5}" destId="{AB67853A-23DF-4B3E-A5B6-E987275CCC4B}" srcOrd="3" destOrd="0" presId="urn:microsoft.com/office/officeart/2018/2/layout/IconLabelDescriptionList"/>
    <dgm:cxn modelId="{ABF69C05-EF84-4EB9-B167-23602C0B874F}" type="presParOf" srcId="{AB3CD533-2540-43C2-AA42-9B02E1653BF5}" destId="{A45EEDDC-882B-48A4-A4B4-9D5BB10E783D}" srcOrd="4" destOrd="0" presId="urn:microsoft.com/office/officeart/2018/2/layout/IconLabelDescriptionList"/>
    <dgm:cxn modelId="{317A0A6B-20A0-4C11-8790-F6318E71E6CF}" type="presParOf" srcId="{7E6E0B6D-EBA3-485F-AA7C-08B17C414A33}" destId="{F8E763F8-5199-4830-9C89-97A2D3C1EFBD}" srcOrd="1" destOrd="0" presId="urn:microsoft.com/office/officeart/2018/2/layout/IconLabelDescriptionList"/>
    <dgm:cxn modelId="{304BB7AA-2B02-4C2B-960D-9A3227A7D958}" type="presParOf" srcId="{7E6E0B6D-EBA3-485F-AA7C-08B17C414A33}" destId="{20FCDBF9-9FB5-4ECE-B2B6-054E8644E46E}" srcOrd="2" destOrd="0" presId="urn:microsoft.com/office/officeart/2018/2/layout/IconLabelDescriptionList"/>
    <dgm:cxn modelId="{F756DDEF-0E86-45F6-95E9-6980065E7362}" type="presParOf" srcId="{20FCDBF9-9FB5-4ECE-B2B6-054E8644E46E}" destId="{548AEB4E-0C9A-4F37-8AB4-707570A1F183}" srcOrd="0" destOrd="0" presId="urn:microsoft.com/office/officeart/2018/2/layout/IconLabelDescriptionList"/>
    <dgm:cxn modelId="{6E8CE249-50E2-4439-BDFB-D634D4073453}" type="presParOf" srcId="{20FCDBF9-9FB5-4ECE-B2B6-054E8644E46E}" destId="{5B001DE4-82AC-4EE2-83DB-DD90AA1D6E6D}" srcOrd="1" destOrd="0" presId="urn:microsoft.com/office/officeart/2018/2/layout/IconLabelDescriptionList"/>
    <dgm:cxn modelId="{315DDCE5-497B-44B3-A224-B0748C4F3C10}" type="presParOf" srcId="{20FCDBF9-9FB5-4ECE-B2B6-054E8644E46E}" destId="{2479A2F7-D3F4-4532-A966-D241F596B205}" srcOrd="2" destOrd="0" presId="urn:microsoft.com/office/officeart/2018/2/layout/IconLabelDescriptionList"/>
    <dgm:cxn modelId="{4ACD026A-3EF5-4D00-8D8C-9D6F7424CB99}" type="presParOf" srcId="{20FCDBF9-9FB5-4ECE-B2B6-054E8644E46E}" destId="{1AD1092A-6A08-469E-8235-97898015CB66}" srcOrd="3" destOrd="0" presId="urn:microsoft.com/office/officeart/2018/2/layout/IconLabelDescriptionList"/>
    <dgm:cxn modelId="{46FA78E3-51E7-4959-8CB0-20FD1FAA6826}" type="presParOf" srcId="{20FCDBF9-9FB5-4ECE-B2B6-054E8644E46E}" destId="{22060A6A-0C5F-4D6A-BA1E-8BE62AC70123}" srcOrd="4" destOrd="0" presId="urn:microsoft.com/office/officeart/2018/2/layout/IconLabelDescriptionList"/>
    <dgm:cxn modelId="{EBE9C56D-6399-4045-A557-1FC42F8107FC}" type="presParOf" srcId="{7E6E0B6D-EBA3-485F-AA7C-08B17C414A33}" destId="{072D52CF-D559-468B-9910-1B9DC49C33E8}" srcOrd="3" destOrd="0" presId="urn:microsoft.com/office/officeart/2018/2/layout/IconLabelDescriptionList"/>
    <dgm:cxn modelId="{F9252ACF-CCAC-4856-B76B-64F0047072ED}" type="presParOf" srcId="{7E6E0B6D-EBA3-485F-AA7C-08B17C414A33}" destId="{536066DD-DFE3-4FB7-A1EB-12487371BA96}" srcOrd="4" destOrd="0" presId="urn:microsoft.com/office/officeart/2018/2/layout/IconLabelDescriptionList"/>
    <dgm:cxn modelId="{887373FF-0CA5-4711-BC39-E16D1DA81CD6}" type="presParOf" srcId="{536066DD-DFE3-4FB7-A1EB-12487371BA96}" destId="{B04BA31B-361D-495E-BF81-93836702210C}" srcOrd="0" destOrd="0" presId="urn:microsoft.com/office/officeart/2018/2/layout/IconLabelDescriptionList"/>
    <dgm:cxn modelId="{6989E184-AD92-4B32-9E7F-31062F857C98}" type="presParOf" srcId="{536066DD-DFE3-4FB7-A1EB-12487371BA96}" destId="{450BB4EF-E61B-4AFF-B7F7-5D1A2F159455}" srcOrd="1" destOrd="0" presId="urn:microsoft.com/office/officeart/2018/2/layout/IconLabelDescriptionList"/>
    <dgm:cxn modelId="{CAA3019A-4C02-4FB5-8E73-F4DE368646B3}" type="presParOf" srcId="{536066DD-DFE3-4FB7-A1EB-12487371BA96}" destId="{99B4CBF4-6F0D-4A14-87AB-DBAF9EAA7FDF}" srcOrd="2" destOrd="0" presId="urn:microsoft.com/office/officeart/2018/2/layout/IconLabelDescriptionList"/>
    <dgm:cxn modelId="{0A8B8CCD-057A-44A3-8E51-8A185BB56352}" type="presParOf" srcId="{536066DD-DFE3-4FB7-A1EB-12487371BA96}" destId="{C220D494-B0D8-47C5-926B-F0CB18C38176}" srcOrd="3" destOrd="0" presId="urn:microsoft.com/office/officeart/2018/2/layout/IconLabelDescriptionList"/>
    <dgm:cxn modelId="{95C11FA4-5C68-4F44-9AF0-86ACAF5C6ACF}" type="presParOf" srcId="{536066DD-DFE3-4FB7-A1EB-12487371BA96}" destId="{8D7CC30F-3EC7-4FDD-87B5-FA6E8183E735}" srcOrd="4" destOrd="0" presId="urn:microsoft.com/office/officeart/2018/2/layout/IconLabelDescriptionList"/>
    <dgm:cxn modelId="{8D733774-E7FF-46C1-B97C-6834C4D9B1D2}" type="presParOf" srcId="{7E6E0B6D-EBA3-485F-AA7C-08B17C414A33}" destId="{B09A2038-6627-4662-AC6F-453E8411C925}" srcOrd="5" destOrd="0" presId="urn:microsoft.com/office/officeart/2018/2/layout/IconLabelDescriptionList"/>
    <dgm:cxn modelId="{FB97EE91-ECB7-4B72-973D-E41385E9E411}" type="presParOf" srcId="{7E6E0B6D-EBA3-485F-AA7C-08B17C414A33}" destId="{EA58915E-9BA3-4360-BE71-D5FAEA6CE540}" srcOrd="6" destOrd="0" presId="urn:microsoft.com/office/officeart/2018/2/layout/IconLabelDescriptionList"/>
    <dgm:cxn modelId="{2A42E879-47A2-4C73-B586-59AD65D0360C}" type="presParOf" srcId="{EA58915E-9BA3-4360-BE71-D5FAEA6CE540}" destId="{F6D96C26-D794-4A93-ADAD-E8A0C9C60CAF}" srcOrd="0" destOrd="0" presId="urn:microsoft.com/office/officeart/2018/2/layout/IconLabelDescriptionList"/>
    <dgm:cxn modelId="{EAC1BADA-46C2-481F-A351-91681033C5E6}" type="presParOf" srcId="{EA58915E-9BA3-4360-BE71-D5FAEA6CE540}" destId="{0DE8D315-36A5-4E8D-BDA6-54AEF9A83213}" srcOrd="1" destOrd="0" presId="urn:microsoft.com/office/officeart/2018/2/layout/IconLabelDescriptionList"/>
    <dgm:cxn modelId="{17D787A4-D5AE-4108-B0DD-19EEDEFC07D1}" type="presParOf" srcId="{EA58915E-9BA3-4360-BE71-D5FAEA6CE540}" destId="{D2824C05-7C04-4AB2-A7CD-36AC0E2E5774}" srcOrd="2" destOrd="0" presId="urn:microsoft.com/office/officeart/2018/2/layout/IconLabelDescriptionList"/>
    <dgm:cxn modelId="{D4EE349A-CF7A-4A4D-B447-B7E7E1703BD5}" type="presParOf" srcId="{EA58915E-9BA3-4360-BE71-D5FAEA6CE540}" destId="{EB199C4A-5070-4CEF-8654-A33572B4A3F3}" srcOrd="3" destOrd="0" presId="urn:microsoft.com/office/officeart/2018/2/layout/IconLabelDescriptionList"/>
    <dgm:cxn modelId="{BA2202F3-E9BC-4DB4-89A9-39FFB0E2FAAF}" type="presParOf" srcId="{EA58915E-9BA3-4360-BE71-D5FAEA6CE540}" destId="{D1A201BB-2FD3-426C-A004-88E5C7D9733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FC74E-16EE-45AE-8BC8-2B9BAB019534}">
      <dsp:nvSpPr>
        <dsp:cNvPr id="0" name=""/>
        <dsp:cNvSpPr/>
      </dsp:nvSpPr>
      <dsp:spPr>
        <a:xfrm>
          <a:off x="1020487" y="326258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1ABFB-84D5-4F74-A9E2-3DF275E2462A}">
      <dsp:nvSpPr>
        <dsp:cNvPr id="0" name=""/>
        <dsp:cNvSpPr/>
      </dsp:nvSpPr>
      <dsp:spPr>
        <a:xfrm>
          <a:off x="393" y="156656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i="0" kern="1200"/>
            <a:t>Home Page:</a:t>
          </a:r>
          <a:endParaRPr lang="en-US" sz="2800" kern="1200"/>
        </a:p>
      </dsp:txBody>
      <dsp:txXfrm>
        <a:off x="393" y="1566564"/>
        <a:ext cx="3138750" cy="470812"/>
      </dsp:txXfrm>
    </dsp:sp>
    <dsp:sp modelId="{4A80867C-92EA-486F-8FB0-569C725EF6D0}">
      <dsp:nvSpPr>
        <dsp:cNvPr id="0" name=""/>
        <dsp:cNvSpPr/>
      </dsp:nvSpPr>
      <dsp:spPr>
        <a:xfrm>
          <a:off x="393" y="2103303"/>
          <a:ext cx="3138750" cy="1519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Welcome message and quote about music.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"Visit Store" button for online shopping.</a:t>
          </a:r>
          <a:endParaRPr lang="en-US" sz="1700" kern="1200"/>
        </a:p>
      </dsp:txBody>
      <dsp:txXfrm>
        <a:off x="393" y="2103303"/>
        <a:ext cx="3138750" cy="1519313"/>
      </dsp:txXfrm>
    </dsp:sp>
    <dsp:sp modelId="{1F6058DF-0B30-4B50-B404-A0BCAB9CD28D}">
      <dsp:nvSpPr>
        <dsp:cNvPr id="0" name=""/>
        <dsp:cNvSpPr/>
      </dsp:nvSpPr>
      <dsp:spPr>
        <a:xfrm>
          <a:off x="4708518" y="326258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9439A-7650-48CF-B9D8-4F973B7FDFA4}">
      <dsp:nvSpPr>
        <dsp:cNvPr id="0" name=""/>
        <dsp:cNvSpPr/>
      </dsp:nvSpPr>
      <dsp:spPr>
        <a:xfrm>
          <a:off x="3688425" y="156656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i="0" kern="1200"/>
            <a:t>Online Store</a:t>
          </a:r>
          <a:endParaRPr lang="en-US" sz="2800" kern="1200"/>
        </a:p>
      </dsp:txBody>
      <dsp:txXfrm>
        <a:off x="3688425" y="1566564"/>
        <a:ext cx="3138750" cy="470812"/>
      </dsp:txXfrm>
    </dsp:sp>
    <dsp:sp modelId="{9C2A41D2-0474-4DC8-A96B-BF6E9092F0AF}">
      <dsp:nvSpPr>
        <dsp:cNvPr id="0" name=""/>
        <dsp:cNvSpPr/>
      </dsp:nvSpPr>
      <dsp:spPr>
        <a:xfrm>
          <a:off x="3688425" y="2103303"/>
          <a:ext cx="3138750" cy="1519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Categories: String, Wind, Percussion, Electronic Instruments.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Instruments displayed with images, names, prices, and "Buy Now" buttons.</a:t>
          </a:r>
          <a:endParaRPr lang="en-US" sz="1700" kern="1200"/>
        </a:p>
      </dsp:txBody>
      <dsp:txXfrm>
        <a:off x="3688425" y="2103303"/>
        <a:ext cx="3138750" cy="1519313"/>
      </dsp:txXfrm>
    </dsp:sp>
    <dsp:sp modelId="{55299A2C-6EF5-4D68-9D4E-B4522DB8B5CE}">
      <dsp:nvSpPr>
        <dsp:cNvPr id="0" name=""/>
        <dsp:cNvSpPr/>
      </dsp:nvSpPr>
      <dsp:spPr>
        <a:xfrm>
          <a:off x="8396550" y="326258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9BA4A-0758-4C97-9672-A37C7EA0946A}">
      <dsp:nvSpPr>
        <dsp:cNvPr id="0" name=""/>
        <dsp:cNvSpPr/>
      </dsp:nvSpPr>
      <dsp:spPr>
        <a:xfrm>
          <a:off x="7376456" y="156656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i="0" kern="1200"/>
            <a:t>Instrument Details:</a:t>
          </a:r>
          <a:endParaRPr lang="en-US" sz="2800" kern="1200"/>
        </a:p>
      </dsp:txBody>
      <dsp:txXfrm>
        <a:off x="7376456" y="1566564"/>
        <a:ext cx="3138750" cy="470812"/>
      </dsp:txXfrm>
    </dsp:sp>
    <dsp:sp modelId="{010C201A-AEFE-49FD-9F4E-BBFA7553DC34}">
      <dsp:nvSpPr>
        <dsp:cNvPr id="0" name=""/>
        <dsp:cNvSpPr/>
      </dsp:nvSpPr>
      <dsp:spPr>
        <a:xfrm>
          <a:off x="7376456" y="2103303"/>
          <a:ext cx="3138750" cy="1519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"Buy Now" triggers a function expressing gratitude.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Users directed to a "Thank You" section, encouraging return visits.</a:t>
          </a:r>
          <a:endParaRPr lang="en-US" sz="1700" kern="1200"/>
        </a:p>
      </dsp:txBody>
      <dsp:txXfrm>
        <a:off x="7376456" y="2103303"/>
        <a:ext cx="3138750" cy="1519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B2DC2-B3CF-44F4-B59F-C5666C5C803C}">
      <dsp:nvSpPr>
        <dsp:cNvPr id="0" name=""/>
        <dsp:cNvSpPr/>
      </dsp:nvSpPr>
      <dsp:spPr>
        <a:xfrm>
          <a:off x="4219" y="569108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31A18-0713-4FA0-B07B-87895C74A193}">
      <dsp:nvSpPr>
        <dsp:cNvPr id="0" name=""/>
        <dsp:cNvSpPr/>
      </dsp:nvSpPr>
      <dsp:spPr>
        <a:xfrm>
          <a:off x="4219" y="1545049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b="1" i="0" kern="1200"/>
            <a:t>Navigation:</a:t>
          </a:r>
          <a:endParaRPr lang="en-US" sz="2100" kern="1200"/>
        </a:p>
      </dsp:txBody>
      <dsp:txXfrm>
        <a:off x="4219" y="1545049"/>
        <a:ext cx="2413125" cy="361968"/>
      </dsp:txXfrm>
    </dsp:sp>
    <dsp:sp modelId="{A45EEDDC-882B-48A4-A4B4-9D5BB10E783D}">
      <dsp:nvSpPr>
        <dsp:cNvPr id="0" name=""/>
        <dsp:cNvSpPr/>
      </dsp:nvSpPr>
      <dsp:spPr>
        <a:xfrm>
          <a:off x="4219" y="1968110"/>
          <a:ext cx="2413125" cy="1655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Menu bar for Home, About, and Contact sections.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Responsive design for a consistent user experience.</a:t>
          </a:r>
          <a:endParaRPr lang="en-US" sz="1600" kern="1200"/>
        </a:p>
      </dsp:txBody>
      <dsp:txXfrm>
        <a:off x="4219" y="1968110"/>
        <a:ext cx="2413125" cy="1655586"/>
      </dsp:txXfrm>
    </dsp:sp>
    <dsp:sp modelId="{548AEB4E-0C9A-4F37-8AB4-707570A1F183}">
      <dsp:nvSpPr>
        <dsp:cNvPr id="0" name=""/>
        <dsp:cNvSpPr/>
      </dsp:nvSpPr>
      <dsp:spPr>
        <a:xfrm>
          <a:off x="2839641" y="569108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9A2F7-D3F4-4532-A966-D241F596B205}">
      <dsp:nvSpPr>
        <dsp:cNvPr id="0" name=""/>
        <dsp:cNvSpPr/>
      </dsp:nvSpPr>
      <dsp:spPr>
        <a:xfrm>
          <a:off x="2839641" y="1545049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b="1" i="0" kern="1200"/>
            <a:t>Other Sections:</a:t>
          </a:r>
          <a:endParaRPr lang="en-US" sz="2100" kern="1200"/>
        </a:p>
      </dsp:txBody>
      <dsp:txXfrm>
        <a:off x="2839641" y="1545049"/>
        <a:ext cx="2413125" cy="361968"/>
      </dsp:txXfrm>
    </dsp:sp>
    <dsp:sp modelId="{22060A6A-0C5F-4D6A-BA1E-8BE62AC70123}">
      <dsp:nvSpPr>
        <dsp:cNvPr id="0" name=""/>
        <dsp:cNvSpPr/>
      </dsp:nvSpPr>
      <dsp:spPr>
        <a:xfrm>
          <a:off x="2839641" y="1968110"/>
          <a:ext cx="2413125" cy="1655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"About" section details RMusic's mission, values, and community engagement.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"Contact" section provides essential information for inquiries.</a:t>
          </a:r>
          <a:endParaRPr lang="en-US" sz="1600" kern="1200"/>
        </a:p>
      </dsp:txBody>
      <dsp:txXfrm>
        <a:off x="2839641" y="1968110"/>
        <a:ext cx="2413125" cy="1655586"/>
      </dsp:txXfrm>
    </dsp:sp>
    <dsp:sp modelId="{B04BA31B-361D-495E-BF81-93836702210C}">
      <dsp:nvSpPr>
        <dsp:cNvPr id="0" name=""/>
        <dsp:cNvSpPr/>
      </dsp:nvSpPr>
      <dsp:spPr>
        <a:xfrm>
          <a:off x="5675062" y="569108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4CBF4-6F0D-4A14-87AB-DBAF9EAA7FDF}">
      <dsp:nvSpPr>
        <dsp:cNvPr id="0" name=""/>
        <dsp:cNvSpPr/>
      </dsp:nvSpPr>
      <dsp:spPr>
        <a:xfrm>
          <a:off x="5675062" y="1545049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b="1" i="0" kern="1200"/>
            <a:t>Return to Home:</a:t>
          </a:r>
          <a:endParaRPr lang="en-US" sz="2100" kern="1200"/>
        </a:p>
      </dsp:txBody>
      <dsp:txXfrm>
        <a:off x="5675062" y="1545049"/>
        <a:ext cx="2413125" cy="361968"/>
      </dsp:txXfrm>
    </dsp:sp>
    <dsp:sp modelId="{8D7CC30F-3EC7-4FDD-87B5-FA6E8183E735}">
      <dsp:nvSpPr>
        <dsp:cNvPr id="0" name=""/>
        <dsp:cNvSpPr/>
      </dsp:nvSpPr>
      <dsp:spPr>
        <a:xfrm>
          <a:off x="5675062" y="1968110"/>
          <a:ext cx="2413125" cy="1655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Option to return to the Home page using the menu or a dedicated button.</a:t>
          </a:r>
          <a:endParaRPr lang="en-US" sz="1600" kern="1200"/>
        </a:p>
      </dsp:txBody>
      <dsp:txXfrm>
        <a:off x="5675062" y="1968110"/>
        <a:ext cx="2413125" cy="1655586"/>
      </dsp:txXfrm>
    </dsp:sp>
    <dsp:sp modelId="{F6D96C26-D794-4A93-ADAD-E8A0C9C60CAF}">
      <dsp:nvSpPr>
        <dsp:cNvPr id="0" name=""/>
        <dsp:cNvSpPr/>
      </dsp:nvSpPr>
      <dsp:spPr>
        <a:xfrm>
          <a:off x="8510484" y="569108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24C05-7C04-4AB2-A7CD-36AC0E2E5774}">
      <dsp:nvSpPr>
        <dsp:cNvPr id="0" name=""/>
        <dsp:cNvSpPr/>
      </dsp:nvSpPr>
      <dsp:spPr>
        <a:xfrm>
          <a:off x="8510484" y="1545049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b="1" i="0" kern="1200"/>
            <a:t>Responsive Design:</a:t>
          </a:r>
          <a:endParaRPr lang="en-US" sz="2100" kern="1200"/>
        </a:p>
      </dsp:txBody>
      <dsp:txXfrm>
        <a:off x="8510484" y="1545049"/>
        <a:ext cx="2413125" cy="361968"/>
      </dsp:txXfrm>
    </dsp:sp>
    <dsp:sp modelId="{D1A201BB-2FD3-426C-A004-88E5C7D97334}">
      <dsp:nvSpPr>
        <dsp:cNvPr id="0" name=""/>
        <dsp:cNvSpPr/>
      </dsp:nvSpPr>
      <dsp:spPr>
        <a:xfrm>
          <a:off x="8510484" y="1968110"/>
          <a:ext cx="2413125" cy="1655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Ensures consistent and enjoyable experience on various devices.</a:t>
          </a:r>
          <a:endParaRPr lang="en-US" sz="1600" kern="1200"/>
        </a:p>
      </dsp:txBody>
      <dsp:txXfrm>
        <a:off x="8510484" y="1968110"/>
        <a:ext cx="2413125" cy="1655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F798-6330-7A28-F897-1EAC9F391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B3A0B-2120-7679-70FF-32152B565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E412-62D8-907A-2128-C9CC4097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2438-205B-1041-BBF3-E63994146F6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A593A-9881-1AE8-1AF6-74C0B7A1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D1B3D-A32C-382F-B1A4-3DFBEECD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32D8-06D7-A142-B6FF-1221BD4F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1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A4AA-C4C9-FE53-77F6-DC09730D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C14EC-EEFF-1236-7A73-3BFA9CF34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7C246-16B0-C9A5-0526-2F30EEBE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2438-205B-1041-BBF3-E63994146F6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9DD52-A697-52C2-265A-9302C855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A37D2-B26F-791B-2227-50393C83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32D8-06D7-A142-B6FF-1221BD4F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7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1C318-15DF-FD15-1743-7210A1EAC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FA11E-0571-D9DD-889A-AC8063BE4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8D7FA-189A-EB35-D2DA-714BE72A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2438-205B-1041-BBF3-E63994146F6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620AE-D5E0-13B5-13F1-AD83A4AE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0CC48-A7AD-04FB-386A-75D661DF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32D8-06D7-A142-B6FF-1221BD4F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561B-CA90-2F1D-40DB-19D7B4A7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6B64-2655-FBEF-F0EF-F92053091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CD265-0A53-E32F-8F93-A72E18DF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2438-205B-1041-BBF3-E63994146F6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57969-3009-CC86-9382-9A470B45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6FAB7-A701-B276-218B-6C2B6530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32D8-06D7-A142-B6FF-1221BD4F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8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FED6-05AE-F4F9-9602-C6308975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EF89B-B452-3EF4-7AE7-1D2DAAC3A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8BCC7-9D87-615F-E00D-52CA6227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2438-205B-1041-BBF3-E63994146F6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6BF46-DCD7-5EB0-3C30-2EC2539A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FBB5B-89F7-4513-E04E-B071F536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32D8-06D7-A142-B6FF-1221BD4F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3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0641-2779-63ED-9116-436EB238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2702C-079F-6C6D-0806-D219C1E2D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97B6B-9BE8-DCAF-FC8B-85121F80B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B37E3-0650-9A21-B2F1-494D1202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2438-205B-1041-BBF3-E63994146F61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16FDC-C342-E94B-971B-7B6F0A36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6A0D6-DAC7-942F-FADB-DEFE427F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32D8-06D7-A142-B6FF-1221BD4F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469D-531A-B445-0CE3-043D9981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2B00B-BE74-ED72-AA38-8954CEA58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3FDC9-68A8-1F9F-9614-61AC05B56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B9C21-F8CB-1ABF-06BA-A0FE527B6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A44FA-82FA-D7C3-2CDF-FC86202CB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BD399-8219-37C1-553D-58F9F9CE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2438-205B-1041-BBF3-E63994146F61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E7D46-1582-C7F2-B4B5-7C926EDA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F17EF-A3A7-DFB1-4914-6007EEC9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32D8-06D7-A142-B6FF-1221BD4F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4E1A-264B-A76E-65FF-86E36A24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781D2-0950-C66A-4A7F-5338108E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2438-205B-1041-BBF3-E63994146F61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1A29D-5D91-38E2-A9E3-B0A1BD9B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D8C2A-2E44-60AA-ECF5-75BA71CF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32D8-06D7-A142-B6FF-1221BD4F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7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29543A-DF65-A886-1270-4D1ADA73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2438-205B-1041-BBF3-E63994146F61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D6DF1-D0CB-D11F-F791-D9195A24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BDB4D-5407-91F9-0A66-59148D00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32D8-06D7-A142-B6FF-1221BD4F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4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CB0-ECE0-2592-C4C1-783C1430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7669-8F7F-31A7-35B0-B523494A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1D31B-A792-0DB0-3526-9EB542B48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3444A-34FF-1395-E84A-A11B7323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2438-205B-1041-BBF3-E63994146F61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FC7D-B9F2-624D-AFA4-4FC76267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D0EE8-59B1-29DF-31AD-7017FC5B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32D8-06D7-A142-B6FF-1221BD4F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9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B83E-A684-6607-264D-5FC840F5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E3C19-D4F4-ED96-242F-34173E815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B64BA-BE40-D087-84CA-3FBE126B9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509C-FBA3-D5C3-C28B-2F09F9F2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2438-205B-1041-BBF3-E63994146F61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C4D81-F751-6877-CB75-A28C2B78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2EF01-4EB6-0C13-3062-4D6E8649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32D8-06D7-A142-B6FF-1221BD4F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1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412FA-6B2A-447D-F329-3591DC3B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EA055-BA75-A9E5-6441-FC8D7815D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77DFB-369B-C21C-9AC6-76EE1F63B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B22438-205B-1041-BBF3-E63994146F6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33161-0156-A381-3408-942A243CD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90F4-CB46-7CAB-21CD-BEFB77A85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8432D8-06D7-A142-B6FF-1221BD4FD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6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F2A24-0AB6-26B2-EDBB-7C7E480215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8F24D4-8DC2-0B55-07D7-4746B3A81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n-US" sz="8200">
                <a:solidFill>
                  <a:srgbClr val="FFFFFF"/>
                </a:solidFill>
              </a:rPr>
              <a:t>Music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F6995-BAC7-AAEA-583E-096032DF5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Presented By: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Uday Kumar</a:t>
            </a:r>
          </a:p>
        </p:txBody>
      </p:sp>
    </p:spTree>
    <p:extLst>
      <p:ext uri="{BB962C8B-B14F-4D97-AF65-F5344CB8AC3E}">
        <p14:creationId xmlns:p14="http://schemas.microsoft.com/office/powerpoint/2010/main" val="90623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FFDA9-CF5B-1505-AD30-3D294B5C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About Us Page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E40F-8262-9D8A-9390-B307B5835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numCol="3" spcCol="360000">
            <a:normAutofit fontScale="92500"/>
          </a:bodyPr>
          <a:lstStyle/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&lt;div class="abo"&gt;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&lt;div class="hea"&gt;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&lt;h1&gt;About Us&lt;/h1&gt;&lt;br&gt;&lt;br&gt;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&lt;h2&gt;Our Melodic Journey&lt;/h2&gt;&lt;br&gt;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&lt;p&gt;Embarking on a musical odyssey, RMusic was born in 2024 with a mission to redefine the way you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experience music. Our commitment is to offer a diverse range of musical instruments that resonate with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both contemporary and traditional vibes, ensuring a harmonious adventure for every musician.&lt;/p&gt;&lt;br&gt;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&lt;h2&gt;Celebrating Musical Mastery&lt;/h2&gt;&lt;br&gt;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&lt;p&gt;At RMusic, our space is a haven of creativity, where skilled artisans and music enthusiasts come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together to curate instruments that not only sound exquisite but also inspire musical excellence. We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take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pride in our collection, blending global influences with timeless craftsmanship.&lt;/p&gt;&lt;br&gt;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&lt;h2&gt;Sourcing Harmony Locally&lt;/h2&gt;&lt;br&gt;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&lt;p&gt;Committed to quality, we source our materials locally to ensure each instrument produces the highest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caliber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of sound. By supporting local craftsmen and artists, we not only guarantee top-notch musical experiences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but also contribute to the richness of our artistic community.&lt;/p&gt;&lt;br&gt;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&lt;h2&gt;Harmonious Hospitality&lt;/h2&gt;&lt;br&gt;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&lt;p&gt;Beyond our beautiful instruments, RMusic is defined by warm hospitality. Our knowledgeable and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passionate staff is here to make your musical journey exceptional, ensuring every visit is filled with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warmth, comfort, and genuine care.&lt;/p&gt;&lt;br&gt;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&lt;h2&gt;Community of Crescendos&lt;/h2&gt;&lt;br&gt;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&lt;p&gt;As a proud member of the music community, RMusic actively engages in initiatives that promote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musical education and well-being. We believe in fostering the love for music and are dedicated to making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a positive impact through various music programs and events.&lt;/p&gt;&lt;br&gt;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&lt;h2&gt;Play On with Us&lt;/h2&gt;&lt;br&gt;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&lt;p&gt;Whether you're a beginner or a seasoned musician, RMusic invites you to explore our world of musical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delight. Find the perfect instrument, embark on a melodious journey, and let RMusic be the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soundtrack to your musical dreams.&lt;/p&gt;&lt;br&gt;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&lt;h4&gt;Thank you for choosing RMusic. Established in 2024, we are excited to be part of your musical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journey, and we look forward to harmonizing with you with passion and excellence.&lt;/h4&gt;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82297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15044-0615-D35D-21DF-3BDAA409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Contact Page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B977-0A6D-782C-6453-76A2FE4BA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IN" sz="2000" b="0">
                <a:effectLst/>
                <a:latin typeface="Menlo" panose="020B0609030804020204" pitchFamily="49" charset="0"/>
              </a:rPr>
              <a:t>&lt;div class="con"&gt;</a:t>
            </a:r>
          </a:p>
          <a:p>
            <a:pPr marL="0" indent="0">
              <a:buNone/>
            </a:pPr>
            <a:r>
              <a:rPr lang="en-IN" sz="2000" b="0">
                <a:effectLst/>
                <a:latin typeface="Menlo" panose="020B0609030804020204" pitchFamily="49" charset="0"/>
              </a:rPr>
              <a:t>&lt;div class="hea"&gt;</a:t>
            </a:r>
          </a:p>
          <a:p>
            <a:pPr marL="0" indent="0">
              <a:buNone/>
            </a:pPr>
            <a:r>
              <a:rPr lang="en-IN" sz="2000" b="0">
                <a:effectLst/>
                <a:latin typeface="Menlo" panose="020B0609030804020204" pitchFamily="49" charset="0"/>
              </a:rPr>
              <a:t>&lt;h1&gt;Contact Us&lt;/h1&gt;&lt;br&gt;</a:t>
            </a:r>
          </a:p>
          <a:p>
            <a:pPr marL="0" indent="0">
              <a:buNone/>
            </a:pPr>
            <a:r>
              <a:rPr lang="en-IN" sz="2000" b="0">
                <a:effectLst/>
                <a:latin typeface="Menlo" panose="020B0609030804020204" pitchFamily="49" charset="0"/>
              </a:rPr>
              <a:t>&lt;p&gt;For any inquiries, please contact us using the information below:&lt;/p&gt;&lt;br&gt;</a:t>
            </a:r>
          </a:p>
          <a:p>
            <a:pPr marL="0" indent="0">
              <a:buNone/>
            </a:pPr>
            <a:r>
              <a:rPr lang="en-IN" sz="2000" b="0">
                <a:effectLst/>
                <a:latin typeface="Menlo" panose="020B0609030804020204" pitchFamily="49" charset="0"/>
              </a:rPr>
              <a:t>&lt;p&gt;&lt;strong&gt;Founder:&lt;/strong&gt; RMusic&lt;/p&gt;&lt;br&gt;</a:t>
            </a:r>
          </a:p>
          <a:p>
            <a:pPr marL="0" indent="0">
              <a:buNone/>
            </a:pPr>
            <a:r>
              <a:rPr lang="en-IN" sz="2000" b="0">
                <a:effectLst/>
                <a:latin typeface="Menlo" panose="020B0609030804020204" pitchFamily="49" charset="0"/>
              </a:rPr>
              <a:t>&lt;p&gt;&lt;strong&gt;Address:&lt;/strong&gt; Marathahalli, Bangalore-560067&lt;/p&gt;&lt;br&gt;</a:t>
            </a:r>
          </a:p>
          <a:p>
            <a:pPr marL="0" indent="0">
              <a:buNone/>
            </a:pPr>
            <a:r>
              <a:rPr lang="en-IN" sz="2000" b="0">
                <a:effectLst/>
                <a:latin typeface="Menlo" panose="020B0609030804020204" pitchFamily="49" charset="0"/>
              </a:rPr>
              <a:t>&lt;p&gt;&lt;strong&gt;Contact Number:&lt;/strong&gt; 9876543210&lt;/p&gt;&lt;br&gt;</a:t>
            </a:r>
          </a:p>
          <a:p>
            <a:pPr marL="0" indent="0">
              <a:buNone/>
            </a:pPr>
            <a:r>
              <a:rPr lang="en-IN" sz="2000" b="0">
                <a:effectLst/>
                <a:latin typeface="Menlo" panose="020B0609030804020204" pitchFamily="49" charset="0"/>
              </a:rPr>
              <a:t>&lt;p&gt;&lt;strong&gt;Email:&lt;/strong&gt; &lt;a href="mailto:RMusic@gmail.com"&gt;RMusic@gmail.com&lt;/a&gt;&lt;/p&gt;</a:t>
            </a:r>
          </a:p>
          <a:p>
            <a:pPr marL="0" indent="0">
              <a:buNone/>
            </a:pPr>
            <a:r>
              <a:rPr lang="en-IN" sz="2000" b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2000" b="0">
                <a:effectLst/>
                <a:latin typeface="Menlo" panose="020B060903080402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60177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DCBA8-2DD6-E4E4-2B01-172D3DD8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CSS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DDBC-3AEA-D14C-E9A8-E16A7FEC0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695661"/>
            <a:ext cx="10515600" cy="4251960"/>
          </a:xfrm>
        </p:spPr>
        <p:txBody>
          <a:bodyPr numCol="6" spcCol="180000">
            <a:noAutofit/>
          </a:bodyPr>
          <a:lstStyle/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* {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margin: 0;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padding: 0;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box-sizing: border-box;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}</a:t>
            </a:r>
            <a:br>
              <a:rPr lang="en-IN" sz="700" b="0" dirty="0">
                <a:effectLst/>
                <a:latin typeface="Menlo" panose="020B0609030804020204" pitchFamily="49" charset="0"/>
              </a:rPr>
            </a:br>
            <a:r>
              <a:rPr lang="en-IN" sz="700" b="0" dirty="0">
                <a:effectLst/>
                <a:latin typeface="Menlo" panose="020B0609030804020204" pitchFamily="49" charset="0"/>
              </a:rPr>
              <a:t>body {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background-image: linear-gradient(to bottom,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rgba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(0, 0, 0, 0.5),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rgba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(0, 0, 0, 0.5)),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url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(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store.webp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background-size: cover;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display: flex;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flex-direction: column;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}</a:t>
            </a:r>
            <a:br>
              <a:rPr lang="en-IN" sz="700" b="0" dirty="0">
                <a:effectLst/>
                <a:latin typeface="Menlo" panose="020B0609030804020204" pitchFamily="49" charset="0"/>
              </a:rPr>
            </a:br>
            <a:r>
              <a:rPr lang="en-IN" sz="700" b="0" dirty="0">
                <a:effectLst/>
                <a:latin typeface="Menlo" panose="020B0609030804020204" pitchFamily="49" charset="0"/>
              </a:rPr>
              <a:t>.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menubar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width: 100%;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display: flex;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justify-content: space-between;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background-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color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: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antiquewhite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border-radius: 7px;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opacity: 0.7;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}</a:t>
            </a:r>
            <a:br>
              <a:rPr lang="en-IN" sz="700" b="0" dirty="0">
                <a:effectLst/>
                <a:latin typeface="Menlo" panose="020B0609030804020204" pitchFamily="49" charset="0"/>
              </a:rPr>
            </a:br>
            <a:r>
              <a:rPr lang="en-IN" sz="700" b="0" dirty="0">
                <a:effectLst/>
                <a:latin typeface="Menlo" panose="020B0609030804020204" pitchFamily="49" charset="0"/>
              </a:rPr>
              <a:t>.log h1 {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padding: 15px;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}</a:t>
            </a:r>
            <a:br>
              <a:rPr lang="en-IN" sz="700" b="0" dirty="0">
                <a:effectLst/>
                <a:latin typeface="Menlo" panose="020B0609030804020204" pitchFamily="49" charset="0"/>
              </a:rPr>
            </a:br>
            <a:r>
              <a:rPr lang="en-IN" sz="700" b="0" dirty="0">
                <a:effectLst/>
                <a:latin typeface="Menlo" panose="020B0609030804020204" pitchFamily="49" charset="0"/>
              </a:rPr>
              <a:t>.tit {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display: flex;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padding: 10px;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700" b="0" dirty="0">
                <a:effectLst/>
                <a:latin typeface="Menlo" panose="020B0609030804020204" pitchFamily="49" charset="0"/>
              </a:rPr>
            </a:br>
            <a:r>
              <a:rPr lang="en-IN" sz="700" b="0" dirty="0">
                <a:effectLst/>
                <a:latin typeface="Menlo" panose="020B0609030804020204" pitchFamily="49" charset="0"/>
              </a:rPr>
              <a:t>.tit div {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padding: 15px;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}</a:t>
            </a:r>
            <a:br>
              <a:rPr lang="en-IN" sz="700" b="0" dirty="0">
                <a:effectLst/>
                <a:latin typeface="Menlo" panose="020B0609030804020204" pitchFamily="49" charset="0"/>
              </a:rPr>
            </a:br>
            <a:r>
              <a:rPr lang="en-IN" sz="700" b="0" dirty="0">
                <a:effectLst/>
                <a:latin typeface="Menlo" panose="020B0609030804020204" pitchFamily="49" charset="0"/>
              </a:rPr>
              <a:t>.tit h3 {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cursor: pointer;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}</a:t>
            </a:r>
            <a:br>
              <a:rPr lang="en-IN" sz="700" b="0" dirty="0">
                <a:effectLst/>
                <a:latin typeface="Menlo" panose="020B0609030804020204" pitchFamily="49" charset="0"/>
              </a:rPr>
            </a:br>
            <a:r>
              <a:rPr lang="en-IN" sz="700" b="0" dirty="0">
                <a:effectLst/>
                <a:latin typeface="Menlo" panose="020B0609030804020204" pitchFamily="49" charset="0"/>
              </a:rPr>
              <a:t>.tot{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width: 100%;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height: 70vh;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display: flex;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align-items: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center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justify-content: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center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opacity: 0.9;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}</a:t>
            </a:r>
            <a:br>
              <a:rPr lang="en-IN" sz="700" b="0" dirty="0">
                <a:effectLst/>
                <a:latin typeface="Menlo" panose="020B0609030804020204" pitchFamily="49" charset="0"/>
              </a:rPr>
            </a:br>
            <a:r>
              <a:rPr lang="en-IN" sz="700" b="0" dirty="0">
                <a:effectLst/>
                <a:latin typeface="Menlo" panose="020B0609030804020204" pitchFamily="49" charset="0"/>
              </a:rPr>
              <a:t>.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ord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padding: 30px;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border-radius: 5px;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display: flex;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flex-direction: column;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box-shadow: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rgba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(6, 24, 44, 0.4) 0px 0px 0px 2px,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rgba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(6, 24, 44, 0.65) 0px 4px 6px -1px,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rgba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(255, 255, 255, 0.08) 0px 1px 0px inset;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background-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color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: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antiquewhite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opacity: 0.7;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}</a:t>
            </a:r>
            <a:br>
              <a:rPr lang="en-IN" sz="700" b="0" dirty="0">
                <a:effectLst/>
                <a:latin typeface="Menlo" panose="020B0609030804020204" pitchFamily="49" charset="0"/>
              </a:rPr>
            </a:br>
            <a:r>
              <a:rPr lang="en-IN" sz="700" b="0" dirty="0">
                <a:effectLst/>
                <a:latin typeface="Menlo" panose="020B0609030804020204" pitchFamily="49" charset="0"/>
              </a:rPr>
              <a:t>.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hea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padding: 15px;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align-self: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center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}</a:t>
            </a:r>
            <a:br>
              <a:rPr lang="en-IN" sz="700" b="0" dirty="0">
                <a:effectLst/>
                <a:latin typeface="Menlo" panose="020B0609030804020204" pitchFamily="49" charset="0"/>
              </a:rPr>
            </a:br>
            <a:r>
              <a:rPr lang="en-IN" sz="700" b="0" dirty="0">
                <a:effectLst/>
                <a:latin typeface="Menlo" panose="020B0609030804020204" pitchFamily="49" charset="0"/>
              </a:rPr>
              <a:t>.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buto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padding: 15px;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align-self: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center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}</a:t>
            </a:r>
            <a:br>
              <a:rPr lang="en-IN" sz="700" b="0" dirty="0">
                <a:effectLst/>
                <a:latin typeface="Menlo" panose="020B0609030804020204" pitchFamily="49" charset="0"/>
              </a:rPr>
            </a:br>
            <a:r>
              <a:rPr lang="en-IN" sz="700" b="0" dirty="0">
                <a:effectLst/>
                <a:latin typeface="Menlo" panose="020B0609030804020204" pitchFamily="49" charset="0"/>
              </a:rPr>
              <a:t>.det {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padding: 15px;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flex-direction: column;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}</a:t>
            </a:r>
            <a:br>
              <a:rPr lang="en-IN" sz="700" b="0" dirty="0">
                <a:effectLst/>
                <a:latin typeface="Menlo" panose="020B0609030804020204" pitchFamily="49" charset="0"/>
              </a:rPr>
            </a:br>
            <a:r>
              <a:rPr lang="en-IN" sz="700" b="0" dirty="0">
                <a:effectLst/>
                <a:latin typeface="Menlo" panose="020B0609030804020204" pitchFamily="49" charset="0"/>
              </a:rPr>
              <a:t>button {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background-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color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: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blanchedalmond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width: 100px;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height: 50px;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cursor: pointer;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}</a:t>
            </a:r>
            <a:br>
              <a:rPr lang="en-IN" sz="700" b="0" dirty="0">
                <a:effectLst/>
                <a:latin typeface="Menlo" panose="020B0609030804020204" pitchFamily="49" charset="0"/>
              </a:rPr>
            </a:br>
            <a:r>
              <a:rPr lang="en-IN" sz="700" b="0" dirty="0">
                <a:effectLst/>
                <a:latin typeface="Menlo" panose="020B0609030804020204" pitchFamily="49" charset="0"/>
              </a:rPr>
              <a:t>.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orde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display: none;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padding: 15px;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flex-direction: column;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}</a:t>
            </a:r>
            <a:br>
              <a:rPr lang="en-IN" sz="700" b="0" dirty="0">
                <a:effectLst/>
                <a:latin typeface="Menlo" panose="020B0609030804020204" pitchFamily="49" charset="0"/>
              </a:rPr>
            </a:br>
            <a:r>
              <a:rPr lang="en-IN" sz="700" b="0" dirty="0">
                <a:effectLst/>
                <a:latin typeface="Menlo" panose="020B0609030804020204" pitchFamily="49" charset="0"/>
              </a:rPr>
              <a:t>.abo,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.con {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align-items: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center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border-radius: 5px;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box-shadow: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rgba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(50, 50, 93, 0.25) 0px 50px 100px -20px,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rgba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(0, 0, 0, 0.3) 0px 30px 60px -30px,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rgba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(10, 37, 64, 0.35) 0px -2px 6px 0px inset;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background-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color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: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antiquewhite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display: none;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padding: 15px;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margin: 15px;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opacity: 0.8;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}</a:t>
            </a:r>
            <a:br>
              <a:rPr lang="en-IN" sz="700" b="0" dirty="0">
                <a:effectLst/>
                <a:latin typeface="Menlo" panose="020B0609030804020204" pitchFamily="49" charset="0"/>
              </a:rPr>
            </a:br>
            <a:r>
              <a:rPr lang="en-IN" sz="700" b="0" dirty="0">
                <a:effectLst/>
                <a:latin typeface="Menlo" panose="020B0609030804020204" pitchFamily="49" charset="0"/>
              </a:rPr>
              <a:t>.abo,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.con p {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margin-left: 30px;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}</a:t>
            </a:r>
            <a:br>
              <a:rPr lang="en-IN" sz="700" b="0" dirty="0">
                <a:effectLst/>
                <a:latin typeface="Menlo" panose="020B0609030804020204" pitchFamily="49" charset="0"/>
              </a:rPr>
            </a:br>
            <a:r>
              <a:rPr lang="en-IN" sz="700" b="0" dirty="0">
                <a:effectLst/>
                <a:latin typeface="Menlo" panose="020B0609030804020204" pitchFamily="49" charset="0"/>
              </a:rPr>
              <a:t>.menu {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display: flex;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flex-direction: column;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padding: 20px;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margin: 20px;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box-shadow: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rgba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(0, 0, 0, 0.25) 0px 54px 55px,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rgba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(0, 0, 0, 0.12) 0px -12px 30px,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rgba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(0, 0, 0, 0.12) 0px 4px 6px,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rgba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(0, 0, 0, 0.17) 0px 12px 13px,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rgba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(0, 0, 0, 0.09) 0px -3px 5px;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background-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color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: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antiquewhite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border-radius: 7px;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opacity: 0.8;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}</a:t>
            </a:r>
            <a:br>
              <a:rPr lang="en-IN" sz="700" b="0" dirty="0">
                <a:effectLst/>
                <a:latin typeface="Menlo" panose="020B0609030804020204" pitchFamily="49" charset="0"/>
              </a:rPr>
            </a:br>
            <a:r>
              <a:rPr lang="en-IN" sz="700" b="0" dirty="0">
                <a:effectLst/>
                <a:latin typeface="Menlo" panose="020B0609030804020204" pitchFamily="49" charset="0"/>
              </a:rPr>
              <a:t>.items {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padding: 20px;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display: flex;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justify-content: space-evenly;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}</a:t>
            </a:r>
            <a:br>
              <a:rPr lang="en-IN" sz="700" b="0" dirty="0">
                <a:effectLst/>
                <a:latin typeface="Menlo" panose="020B0609030804020204" pitchFamily="49" charset="0"/>
              </a:rPr>
            </a:br>
            <a:r>
              <a:rPr lang="en-IN" sz="700" b="0" dirty="0">
                <a:effectLst/>
                <a:latin typeface="Menlo" panose="020B0609030804020204" pitchFamily="49" charset="0"/>
              </a:rPr>
              <a:t>.box {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border-radius: 10px;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width: fit-content;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display: flex;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box-sizing: border-box;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align-items: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center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justify-content: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center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text-align: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center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flex-direction: column;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padding: 30px;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margin: 30px;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background-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color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: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aliceblue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box-shadow: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rgba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(0, 0, 0, 0.25) 0px 54px 55px,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rgba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(0, 0, 0, 0.12) 0px -12px 30px,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rgba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(0, 0, 0, 0.12) 0px 4px 6px,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rgba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(0, 0, 0, 0.17) 0px 12px 13px,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rgba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(0, 0, 0, 0.09) 0px -3px 5px;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}</a:t>
            </a:r>
            <a:br>
              <a:rPr lang="en-IN" sz="700" b="0" dirty="0">
                <a:effectLst/>
                <a:latin typeface="Menlo" panose="020B0609030804020204" pitchFamily="49" charset="0"/>
              </a:rPr>
            </a:br>
            <a:r>
              <a:rPr lang="en-IN" sz="700" b="0" dirty="0">
                <a:effectLst/>
                <a:latin typeface="Menlo" panose="020B0609030804020204" pitchFamily="49" charset="0"/>
              </a:rPr>
              <a:t>.box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img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border-radius: 7px;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max-width: 100%;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height: 15vh;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margin: 5px;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}</a:t>
            </a:r>
            <a:br>
              <a:rPr lang="en-IN" sz="700" b="0" dirty="0">
                <a:effectLst/>
                <a:latin typeface="Menlo" panose="020B0609030804020204" pitchFamily="49" charset="0"/>
              </a:rPr>
            </a:br>
            <a:r>
              <a:rPr lang="en-IN" sz="700" b="0" dirty="0">
                <a:effectLst/>
                <a:latin typeface="Menlo" panose="020B0609030804020204" pitchFamily="49" charset="0"/>
              </a:rPr>
              <a:t>.box button{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margin: 10px;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border-radius: 7px;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}</a:t>
            </a:r>
            <a:br>
              <a:rPr lang="en-IN" sz="700" b="0" dirty="0">
                <a:effectLst/>
                <a:latin typeface="Menlo" panose="020B0609030804020204" pitchFamily="49" charset="0"/>
              </a:rPr>
            </a:br>
            <a:r>
              <a:rPr lang="en-IN" sz="700" b="0" dirty="0">
                <a:effectLst/>
                <a:latin typeface="Menlo" panose="020B0609030804020204" pitchFamily="49" charset="0"/>
              </a:rPr>
              <a:t>.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tha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width: 100%;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height: 70vh;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align-items: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center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justify-content: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center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opacity: 0.9;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display: none;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text-align: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center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0325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D16A1-CB55-9CF7-6FB9-E06E51C9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Java Script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8D46-EAF5-17BF-0689-24052F41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numCol="4">
            <a:normAutofit fontScale="92500" lnSpcReduction="20000"/>
          </a:bodyPr>
          <a:lstStyle/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function ord() {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var hme = document.querySelector('.tot')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var od = document.querySelector('.orde')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var abt = document.querySelector('.abo')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var cont = document.querySelector('.con')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var than = document.querySelector('.tha')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hme.style.display = 'none';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od.style.display = 'flex';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abt.style.display = 'none';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cont.style.display = 'none';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than.style.display = 'none';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function hom() {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var hme = document.querySelector('.tot')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var od = document.querySelector('.orde')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var abt = document.querySelector('.abo')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var cont = document.querySelector('.con')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var than = document.querySelector('.tha')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hme.style.display = 'flex';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od.style.display = 'none';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abt.style.display = 'none';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cont.style.display = 'none';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than.style.display = 'none';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function about() {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var hme = document.querySelector('.tot')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var od = document.querySelector('.orde')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var abt = document.querySelector('.abo')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var cont = document.querySelector('.con')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var than = document.querySelector('.tha')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hme.style.display = 'none';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od.style.display = 'none';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abt.style.display = 'flex';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cont.style.display = 'none';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than.style.display = 'none';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function conta() {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var hme = document.querySelector('.tot')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var od = document.querySelector('.orde')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var abt = document.querySelector('.abo')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var cont = document.querySelector('.con')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var than = document.querySelector('.tha')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hme.style.display = 'none';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od.style.display = 'none';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abt.style.display = 'none';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cont.style.display = 'flex';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than.style.display = 'none';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1000" b="0">
                <a:effectLst/>
                <a:latin typeface="Menlo" panose="020B0609030804020204" pitchFamily="49" charset="0"/>
              </a:rPr>
            </a:br>
            <a:r>
              <a:rPr lang="en-IN" sz="1000" b="0">
                <a:effectLst/>
                <a:latin typeface="Menlo" panose="020B0609030804020204" pitchFamily="49" charset="0"/>
              </a:rPr>
              <a:t>function thank() {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var hme = document.querySelector('.tot')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var od = document.querySelector('.orde')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var abt = document.querySelector('.abo')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var cont = document.querySelector('.con')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var than = document.querySelector('.tha')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hme.style.display = 'none';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od.style.display = 'none';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abt.style.display = 'none';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cont.style.display = 'none';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than.style.display = 'flex';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&lt;/script&gt;</a:t>
            </a:r>
          </a:p>
          <a:p>
            <a:pPr marL="0" indent="0">
              <a:buNone/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730068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Wrapped present with bow">
            <a:extLst>
              <a:ext uri="{FF2B5EF4-FFF2-40B4-BE49-F238E27FC236}">
                <a16:creationId xmlns:a16="http://schemas.microsoft.com/office/drawing/2014/main" id="{BDC10015-77EA-C358-810F-BE9541142F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6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23F514-3DCD-86B3-A588-3C08E9BD3144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0">
                <a:ln w="0"/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16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A575D-F0C0-FB99-1EED-88FD9033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D680C-F17E-F90E-7752-1F1C05426019}"/>
              </a:ext>
            </a:extLst>
          </p:cNvPr>
          <p:cNvSpPr>
            <a:spLocks/>
          </p:cNvSpPr>
          <p:nvPr/>
        </p:nvSpPr>
        <p:spPr>
          <a:xfrm>
            <a:off x="838200" y="1858318"/>
            <a:ext cx="5157787" cy="823912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Page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F62A7-4DC6-538A-2D72-95E88D5CBEE3}"/>
              </a:ext>
            </a:extLst>
          </p:cNvPr>
          <p:cNvSpPr>
            <a:spLocks/>
          </p:cNvSpPr>
          <p:nvPr/>
        </p:nvSpPr>
        <p:spPr>
          <a:xfrm>
            <a:off x="6170612" y="1858318"/>
            <a:ext cx="5183188" cy="823912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Page</a:t>
            </a:r>
            <a:endParaRPr lang="en-US"/>
          </a:p>
        </p:txBody>
      </p:sp>
      <p:pic>
        <p:nvPicPr>
          <p:cNvPr id="7" name="image3.jpeg">
            <a:extLst>
              <a:ext uri="{FF2B5EF4-FFF2-40B4-BE49-F238E27FC236}">
                <a16:creationId xmlns:a16="http://schemas.microsoft.com/office/drawing/2014/main" id="{3674C9DE-B673-69BA-7BEE-7168E75F9D3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915434"/>
            <a:ext cx="5157787" cy="3218180"/>
          </a:xfrm>
          <a:prstGeom prst="rect">
            <a:avLst/>
          </a:prstGeom>
        </p:spPr>
      </p:pic>
      <p:pic>
        <p:nvPicPr>
          <p:cNvPr id="8" name="image4.jpeg">
            <a:extLst>
              <a:ext uri="{FF2B5EF4-FFF2-40B4-BE49-F238E27FC236}">
                <a16:creationId xmlns:a16="http://schemas.microsoft.com/office/drawing/2014/main" id="{234C19FE-B66B-0987-3F0A-B9B46CA09E2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0612" y="2904778"/>
            <a:ext cx="5183188" cy="323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42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51FAF-BFDA-C285-8BB5-A19D865AA6CF}"/>
              </a:ext>
            </a:extLst>
          </p:cNvPr>
          <p:cNvSpPr>
            <a:spLocks/>
          </p:cNvSpPr>
          <p:nvPr/>
        </p:nvSpPr>
        <p:spPr>
          <a:xfrm>
            <a:off x="228600" y="328341"/>
            <a:ext cx="5718416" cy="913468"/>
          </a:xfrm>
          <a:prstGeom prst="rect">
            <a:avLst/>
          </a:prstGeom>
        </p:spPr>
        <p:txBody>
          <a:bodyPr/>
          <a:lstStyle/>
          <a:p>
            <a:pPr defTabSz="1005840">
              <a:spcAft>
                <a:spcPts val="600"/>
              </a:spcAft>
            </a:pPr>
            <a:r>
              <a:rPr lang="en-US" sz="19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Us Page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5352E-21CD-5B50-EB30-5539E3EE210D}"/>
              </a:ext>
            </a:extLst>
          </p:cNvPr>
          <p:cNvSpPr>
            <a:spLocks/>
          </p:cNvSpPr>
          <p:nvPr/>
        </p:nvSpPr>
        <p:spPr>
          <a:xfrm>
            <a:off x="6140622" y="328341"/>
            <a:ext cx="5746578" cy="913468"/>
          </a:xfrm>
          <a:prstGeom prst="rect">
            <a:avLst/>
          </a:prstGeom>
        </p:spPr>
        <p:txBody>
          <a:bodyPr/>
          <a:lstStyle/>
          <a:p>
            <a:pPr defTabSz="1005840">
              <a:spcAft>
                <a:spcPts val="600"/>
              </a:spcAft>
            </a:pPr>
            <a:r>
              <a:rPr lang="en-US" sz="19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Thanking Page</a:t>
            </a:r>
            <a:endParaRPr lang="en-US"/>
          </a:p>
        </p:txBody>
      </p:sp>
      <p:pic>
        <p:nvPicPr>
          <p:cNvPr id="7" name="image5.jpeg">
            <a:extLst>
              <a:ext uri="{FF2B5EF4-FFF2-40B4-BE49-F238E27FC236}">
                <a16:creationId xmlns:a16="http://schemas.microsoft.com/office/drawing/2014/main" id="{135B031E-7FE5-9F99-C7CE-4A0CF97F60E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497347"/>
            <a:ext cx="5718416" cy="3574009"/>
          </a:xfrm>
          <a:prstGeom prst="rect">
            <a:avLst/>
          </a:prstGeom>
        </p:spPr>
      </p:pic>
      <p:pic>
        <p:nvPicPr>
          <p:cNvPr id="8" name="image6.jpeg">
            <a:extLst>
              <a:ext uri="{FF2B5EF4-FFF2-40B4-BE49-F238E27FC236}">
                <a16:creationId xmlns:a16="http://schemas.microsoft.com/office/drawing/2014/main" id="{28D07C3B-2A6D-54A1-F4C2-C1F0567E5F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0622" y="1486844"/>
            <a:ext cx="5746578" cy="359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9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ead of bass guitar">
            <a:extLst>
              <a:ext uri="{FF2B5EF4-FFF2-40B4-BE49-F238E27FC236}">
                <a16:creationId xmlns:a16="http://schemas.microsoft.com/office/drawing/2014/main" id="{2BE983B5-1C01-0E8C-462E-37F866513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22" r="12014" b="-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E79EB-6C6F-ECF8-2F61-75BAA788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602FA-04BF-96DE-761A-F71814078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RMusic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online music store that offers a diverse range of musical instruments, categorized into strings, winds, percussion, and electronic instruments. The website provides a user-friendly interface, allowing visitors to explore, purchase, and engage with the world of music. With responsive design and dynamic functionality,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RMusic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aims to create a seamless and enjoyable online shopping experience for music enthusiasts.</a:t>
            </a:r>
          </a:p>
        </p:txBody>
      </p:sp>
    </p:spTree>
    <p:extLst>
      <p:ext uri="{BB962C8B-B14F-4D97-AF65-F5344CB8AC3E}">
        <p14:creationId xmlns:p14="http://schemas.microsoft.com/office/powerpoint/2010/main" val="134338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2588C-2DCE-9331-1825-312AA247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pic>
        <p:nvPicPr>
          <p:cNvPr id="4" name="image2.jpeg" descr="A diagram of a website&#10;&#10;Description automatically generated">
            <a:extLst>
              <a:ext uri="{FF2B5EF4-FFF2-40B4-BE49-F238E27FC236}">
                <a16:creationId xmlns:a16="http://schemas.microsoft.com/office/drawing/2014/main" id="{96FED2B5-7E79-BEA9-7B94-958C16D68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29982" y="643466"/>
            <a:ext cx="367536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6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9551E-3649-6C43-B938-000DC574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/>
              <a:t>Tech Stack Used</a:t>
            </a:r>
            <a:endParaRPr lang="en-US" dirty="0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1A30559D-3A6A-AEC3-38C1-6616FC9CF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52" r="3165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3229F-4340-79FD-0CB1-DAC32BADD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(</a:t>
            </a:r>
            <a:r>
              <a:rPr lang="en-IN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Markup Language):</a:t>
            </a:r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for structuring the content and creating the basic layout of the web pages.</a:t>
            </a:r>
          </a:p>
          <a:p>
            <a:pPr marL="0" indent="0" algn="just">
              <a:buNone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Sheets):</a:t>
            </a:r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styling and formatting the visual presentation of the website, including fonts,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layout.</a:t>
            </a:r>
          </a:p>
          <a:p>
            <a:pPr marL="0" indent="0" algn="just">
              <a:buNone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JavaScript:</a:t>
            </a:r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for implementing dynamic functionality on the website, such as switching between different sections, expressing gratitude on instrument purchase, and controlling the overall flow of the site.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22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29173-FE5E-3423-A817-C79D0960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About the Website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85C08DD-FDD0-EED9-E826-56DF4E0A0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57731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87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8CE87FF-B7A0-A93B-8600-42FB4D78F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9373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88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F6479-3E06-0356-22BA-F69AD770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Home Page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D71E-B895-3946-D855-F8BE56036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numCol="3" spcCol="360000">
            <a:normAutofit/>
          </a:bodyPr>
          <a:lstStyle/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&lt;html lang="en"&gt;</a:t>
            </a:r>
          </a:p>
          <a:p>
            <a:pPr marL="0" indent="0">
              <a:buNone/>
            </a:pPr>
            <a:br>
              <a:rPr lang="en-IN" sz="1000" b="0">
                <a:effectLst/>
                <a:latin typeface="Menlo" panose="020B0609030804020204" pitchFamily="49" charset="0"/>
              </a:rPr>
            </a:br>
            <a:r>
              <a:rPr lang="en-IN" sz="1000" b="0">
                <a:effectLst/>
                <a:latin typeface="Menlo" panose="020B06090308040202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&lt;meta charset="UTF-8"&gt;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&lt;meta name="viewport" content="width=device-width, initial-scale=1.0"&gt;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&lt;title&gt;R-Music&lt;/title&gt;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&lt;link rel="stylesheet" href="Start.css"&gt;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&lt;/head&gt;</a:t>
            </a:r>
          </a:p>
          <a:p>
            <a:pPr marL="0" indent="0">
              <a:buNone/>
            </a:pPr>
            <a:br>
              <a:rPr lang="en-IN" sz="1000" b="0">
                <a:effectLst/>
                <a:latin typeface="Menlo" panose="020B0609030804020204" pitchFamily="49" charset="0"/>
              </a:rPr>
            </a:br>
            <a:r>
              <a:rPr lang="en-IN" sz="1000" b="0">
                <a:effectLst/>
                <a:latin typeface="Menlo" panose="020B060903080402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&lt;div class="menubar"&gt;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&lt;div class="log"&gt;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&lt;h1&gt;&amp;nbsp;&amp;nbsp;RMusic&lt;/h1&gt;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&lt;div class="tit"&gt;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&lt;h3 onclick="hom()"&gt;Home&lt;/h3&gt;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&lt;h3 onclick="about()"&gt;About&lt;/h3&gt;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&lt;h3 onclick="conta()"&gt;Contact&lt;/h3&gt;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&lt;div class="tot"&gt;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&lt;div class="ord"&gt;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&lt;div class="hea"&gt;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&lt;h3&gt;Welcome to RMusic&lt;/h3&gt;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&lt;div class="det"&gt;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&lt;p&gt;Beautiful music is the art of the prophets that can calm the agitations of the soul;&lt;br&gt; It is one of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the most magnificent and delightful presents God has given us. &lt;br&gt;- &lt;strong&gt;Martin Luther&lt;/strong&gt;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&lt;div class="buto"&gt;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&lt;button onclick="ord()"&gt;Visit Store&lt;/button&gt;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1000" b="0">
                <a:effectLst/>
                <a:latin typeface="Menlo" panose="020B0609030804020204" pitchFamily="49" charset="0"/>
              </a:rPr>
              <a:t>&lt;/div&gt;&lt;/body&gt;</a:t>
            </a:r>
          </a:p>
        </p:txBody>
      </p:sp>
    </p:spTree>
    <p:extLst>
      <p:ext uri="{BB962C8B-B14F-4D97-AF65-F5344CB8AC3E}">
        <p14:creationId xmlns:p14="http://schemas.microsoft.com/office/powerpoint/2010/main" val="261210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43924-3840-4F36-9C6F-984FAEA8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Store Page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7BC4-332B-0503-CBBC-1D687DA42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5552"/>
            <a:ext cx="10684764" cy="4435792"/>
          </a:xfrm>
        </p:spPr>
        <p:txBody>
          <a:bodyPr numCol="8">
            <a:noAutofit/>
          </a:bodyPr>
          <a:lstStyle/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orde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class="menu"&gt;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class="head"&gt;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&lt;h2&gt;String Instruments&lt;/h2&gt;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class="items"&gt;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class="box"&gt;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img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src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="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Guitar.webp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" alt=""&gt;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&lt;h2&gt;Guitar&lt;/h2&gt;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&lt;p&gt;Rs.30,000&lt;/p&gt;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&lt;button onclick="thank()"&gt;Buy Now&lt;/button&gt;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class="box"&gt;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img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src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="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violin.webp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" alt=""&gt;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&lt;h2&gt;Violin&lt;/h2&gt;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&lt;p&gt;Rs.25,000&lt;/p&gt;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&lt;button onclick="thank()"&gt;Buy Now&lt;/button&gt;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class="box"&gt;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img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src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="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banjo.webp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" alt=""&gt;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&lt;h2&gt;Banjo&lt;/h2&gt;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&lt;p&gt;Rs.15,000&lt;/p&gt;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&lt;button onclick="thank()"&gt;Buy Now&lt;/button&gt;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class="box"&gt;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img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src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="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harp.webp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" alt=""&gt;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&lt;h2&gt;Harp&lt;/h2&gt;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&lt;p&gt;Rs.40,000&lt;/p&gt;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&lt;button onclick="thank()"&gt;Buy Now&lt;/button&gt;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class="box"&gt;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img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src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="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mandolin.webp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" alt=""&gt;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&lt;h2&gt;Mandolin&lt;/h2&gt;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&lt;p&gt;Rs.18,000&lt;/p&gt;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&lt;button onclick="thank()"&gt;Buy Now&lt;/button&gt;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class="menu"&gt;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class="head"&gt;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&lt;h2&gt;Wind Instruments&lt;/h2&gt;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class="items"&gt;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class="box"&gt;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img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src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="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flute.webp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" alt=""&gt;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&lt;h2&gt;Flute&lt;/h2&gt;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&lt;p&gt;Rs.8,000&lt;/p&gt;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&lt;button onclick="thank()"&gt;Buy Now&lt;/button&gt;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class="box"&gt;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img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src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="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saxophone.webp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" alt=""&gt;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&lt;h2&gt;Saxophone&lt;/h2&gt;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&lt;p&gt;Rs.35,000&lt;/p&gt;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&lt;button onclick="thank()"&gt;Buy Now&lt;/button&gt;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class="box"&gt;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img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src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="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clarinet.webp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" alt=""&gt;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&lt;h2&gt;Clarinet&lt;/h2&gt;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&lt;p&gt;Rs.22,000&lt;/p&gt;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&lt;button onclick="thank()"&gt;Buy Now&lt;/button&gt;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class="box"&gt;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img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src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="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trumpet.webp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" alt=""&gt;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&lt;h2&gt;Trumpet&lt;/h2&gt;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&lt;p&gt;Rs.28,000&lt;/p&gt;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&lt;button onclick="thank()"&gt;Buy Now&lt;/button&gt;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class="box"&gt;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img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src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="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trombone.webp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" alt=""&gt;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&lt;h2&gt;Trombone&lt;/h2&gt;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&lt;p&gt;Rs.30,000&lt;/p&gt;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&lt;button onclick="thank()"&gt;Buy Now&lt;/button&gt;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class="menu"&gt;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class="head"&gt;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&lt;h2&gt;Percussion Instruments&lt;/h2&gt;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class="items"&gt;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class="box"&gt;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img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src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="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drums.webp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" alt=""&gt;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&lt;h2&gt;Drums&lt;/h2&gt;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&lt;p&gt;Rs.50,000&lt;/p&gt;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&lt;button onclick="thank()"&gt;Buy Now&lt;/button&gt;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class="box"&gt;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img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src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="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bongo.webp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" alt=""&gt;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&lt;h2&gt;Bongo&lt;/h2&gt;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&lt;p&gt;Rs.12,000&lt;/p&gt;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&lt;button onclick="thank()"&gt;Buy Now&lt;/button&gt;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class="box"&gt;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img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src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="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conga.webp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" alt=""&gt;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&lt;h2&gt;Conga&lt;/h2&gt;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&lt;p&gt;Rs.15,000&lt;/p&gt;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&lt;button onclick="thank()"&gt;Buy Now&lt;/button&gt;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class="box"&gt;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img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src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="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marimba.webp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" alt=""&gt;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&lt;h2&gt;Marimba&lt;/h2&gt;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&lt;p&gt;Rs.45,000&lt;/p&gt;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&lt;button onclick="thank()"&gt;Buy Now&lt;/button&gt;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class="box"&gt;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img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src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="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xylophone.webp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" alt=""&gt;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&lt;h2&gt;Xylophone&lt;/h2&gt;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&lt;p&gt;Rs.20,000&lt;/p&gt;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&lt;button onclick="thank()"&gt;Buy Now&lt;/button&gt;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class="menu"&gt;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class="head"&gt;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&lt;h2&gt;Electronic Instruments&lt;/h2&gt;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class="items"&gt;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class="box"&gt;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img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src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="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keyboard.webp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" alt=""&gt;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&lt;h2&gt;Keyboard&lt;/h2&gt;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&lt;p&gt;Rs.25,000&lt;/p&gt;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&lt;button onclick="thank()"&gt;Buy Now&lt;/button&gt;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class="box"&gt;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img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src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="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synthesizer.webp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" alt=""&gt;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&lt;h2&gt;Synthesizer&lt;/h2&gt;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&lt;p&gt;Rs.40,000&lt;/p&gt;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&lt;button onclick="thank()"&gt;Buy Now&lt;/button&gt;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class="box"&gt;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img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src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="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electricguitar.webp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" alt=""&gt;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&lt;h2&gt;Electric Guitar&lt;/h2&gt;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&lt;p&gt;Rs.32,000&lt;/p&gt;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&lt;button onclick="thank()"&gt;Buy Now&lt;/button&gt;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class="box"&gt;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img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src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="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drummachine.webp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" alt=""&gt;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&lt;h2&gt;Drum Machine&lt;/h2&gt;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&lt;p&gt;Rs.18,000&lt;/p&gt;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&lt;button onclick="thank()"&gt;Buy Now&lt;/button&gt;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&lt;div class="box"&gt;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img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 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src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="</a:t>
            </a:r>
            <a:r>
              <a:rPr lang="en-IN" sz="700" b="0" dirty="0" err="1">
                <a:effectLst/>
                <a:latin typeface="Menlo" panose="020B0609030804020204" pitchFamily="49" charset="0"/>
              </a:rPr>
              <a:t>midicontroller.webp</a:t>
            </a:r>
            <a:r>
              <a:rPr lang="en-IN" sz="700" b="0" dirty="0">
                <a:effectLst/>
                <a:latin typeface="Menlo" panose="020B0609030804020204" pitchFamily="49" charset="0"/>
              </a:rPr>
              <a:t>" alt=""&gt;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&lt;h2&gt;MIDI Controller&lt;/h2&gt;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&lt;p&gt;Rs.15,000&lt;/p&gt;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&lt;button onclick="thank()"&gt;Buy Now&lt;/button&gt;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700" b="0" dirty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45842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B391A-4927-1B8B-EEFC-4F8BCB0A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 Page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518C-A724-4864-2036-D155E99C7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b="0">
                <a:effectLst/>
                <a:latin typeface="Menlo" panose="020B0609030804020204" pitchFamily="49" charset="0"/>
              </a:rPr>
              <a:t>&lt;div class="</a:t>
            </a:r>
            <a:r>
              <a:rPr lang="en-IN" sz="2000" b="0" err="1">
                <a:effectLst/>
                <a:latin typeface="Menlo" panose="020B0609030804020204" pitchFamily="49" charset="0"/>
              </a:rPr>
              <a:t>tha</a:t>
            </a:r>
            <a:r>
              <a:rPr lang="en-IN" sz="2000" b="0">
                <a:effectLst/>
                <a:latin typeface="Menlo" panose="020B0609030804020204" pitchFamily="49" charset="0"/>
              </a:rPr>
              <a:t>"&gt;</a:t>
            </a:r>
          </a:p>
          <a:p>
            <a:pPr marL="0" indent="0">
              <a:buNone/>
            </a:pPr>
            <a:r>
              <a:rPr lang="en-IN" sz="2000" b="0">
                <a:effectLst/>
                <a:latin typeface="Menlo" panose="020B0609030804020204" pitchFamily="49" charset="0"/>
              </a:rPr>
              <a:t>&lt;div class="</a:t>
            </a:r>
            <a:r>
              <a:rPr lang="en-IN" sz="2000" b="0" err="1">
                <a:effectLst/>
                <a:latin typeface="Menlo" panose="020B0609030804020204" pitchFamily="49" charset="0"/>
              </a:rPr>
              <a:t>ord</a:t>
            </a:r>
            <a:r>
              <a:rPr lang="en-IN" sz="2000" b="0">
                <a:effectLst/>
                <a:latin typeface="Menlo" panose="020B0609030804020204" pitchFamily="49" charset="0"/>
              </a:rPr>
              <a:t>"&gt;</a:t>
            </a:r>
          </a:p>
          <a:p>
            <a:pPr marL="0" indent="0">
              <a:buNone/>
            </a:pPr>
            <a:r>
              <a:rPr lang="en-IN" sz="2000" b="0">
                <a:effectLst/>
                <a:latin typeface="Menlo" panose="020B0609030804020204" pitchFamily="49" charset="0"/>
              </a:rPr>
              <a:t>&lt;div class="</a:t>
            </a:r>
            <a:r>
              <a:rPr lang="en-IN" sz="2000" b="0" err="1">
                <a:effectLst/>
                <a:latin typeface="Menlo" panose="020B0609030804020204" pitchFamily="49" charset="0"/>
              </a:rPr>
              <a:t>hea</a:t>
            </a:r>
            <a:r>
              <a:rPr lang="en-IN" sz="2000" b="0">
                <a:effectLst/>
                <a:latin typeface="Menlo" panose="020B0609030804020204" pitchFamily="49" charset="0"/>
              </a:rPr>
              <a:t>"&gt;</a:t>
            </a:r>
          </a:p>
          <a:p>
            <a:pPr marL="0" indent="0">
              <a:buNone/>
            </a:pPr>
            <a:r>
              <a:rPr lang="en-IN" sz="2000" b="0">
                <a:effectLst/>
                <a:latin typeface="Menlo" panose="020B0609030804020204" pitchFamily="49" charset="0"/>
              </a:rPr>
              <a:t>&lt;h3&gt;Thank You For Shopping at </a:t>
            </a:r>
            <a:r>
              <a:rPr lang="en-IN" sz="2000" b="0" err="1">
                <a:effectLst/>
                <a:latin typeface="Menlo" panose="020B0609030804020204" pitchFamily="49" charset="0"/>
              </a:rPr>
              <a:t>RMusic</a:t>
            </a:r>
            <a:r>
              <a:rPr lang="en-IN" sz="2000" b="0">
                <a:effectLst/>
                <a:latin typeface="Menlo" panose="020B0609030804020204" pitchFamily="49" charset="0"/>
              </a:rPr>
              <a:t>&lt;/h3&gt;</a:t>
            </a:r>
          </a:p>
          <a:p>
            <a:pPr marL="0" indent="0">
              <a:buNone/>
            </a:pPr>
            <a:r>
              <a:rPr lang="en-IN" sz="2000" b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2000" b="0">
                <a:effectLst/>
                <a:latin typeface="Menlo" panose="020B0609030804020204" pitchFamily="49" charset="0"/>
              </a:rPr>
              <a:t>&lt;div class="det"&gt;</a:t>
            </a:r>
          </a:p>
          <a:p>
            <a:pPr marL="0" indent="0">
              <a:buNone/>
            </a:pPr>
            <a:r>
              <a:rPr lang="en-IN" sz="2000" b="0">
                <a:effectLst/>
                <a:latin typeface="Menlo" panose="020B0609030804020204" pitchFamily="49" charset="0"/>
              </a:rPr>
              <a:t>&lt;p&gt;Hope you to have a wonderful melodious day ahead.&lt;</a:t>
            </a:r>
            <a:r>
              <a:rPr lang="en-IN" sz="2000" b="0" err="1">
                <a:effectLst/>
                <a:latin typeface="Menlo" panose="020B0609030804020204" pitchFamily="49" charset="0"/>
              </a:rPr>
              <a:t>br</a:t>
            </a:r>
            <a:r>
              <a:rPr lang="en-IN" sz="2000" b="0">
                <a:effectLst/>
                <a:latin typeface="Menlo" panose="020B0609030804020204" pitchFamily="49" charset="0"/>
              </a:rPr>
              <a:t>&gt;Please Visit Again&lt;/p&gt;</a:t>
            </a:r>
          </a:p>
          <a:p>
            <a:pPr marL="0" indent="0">
              <a:buNone/>
            </a:pPr>
            <a:r>
              <a:rPr lang="en-IN" sz="2000" b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2000" b="0">
                <a:effectLst/>
                <a:latin typeface="Menlo" panose="020B0609030804020204" pitchFamily="49" charset="0"/>
              </a:rPr>
              <a:t>&lt;div class="</a:t>
            </a:r>
            <a:r>
              <a:rPr lang="en-IN" sz="2000" b="0" err="1">
                <a:effectLst/>
                <a:latin typeface="Menlo" panose="020B0609030804020204" pitchFamily="49" charset="0"/>
              </a:rPr>
              <a:t>buto</a:t>
            </a:r>
            <a:r>
              <a:rPr lang="en-IN" sz="2000" b="0">
                <a:effectLst/>
                <a:latin typeface="Menlo" panose="020B0609030804020204" pitchFamily="49" charset="0"/>
              </a:rPr>
              <a:t>"&gt;</a:t>
            </a:r>
          </a:p>
          <a:p>
            <a:pPr marL="0" indent="0">
              <a:buNone/>
            </a:pPr>
            <a:r>
              <a:rPr lang="en-IN" sz="2000" b="0">
                <a:effectLst/>
                <a:latin typeface="Menlo" panose="020B0609030804020204" pitchFamily="49" charset="0"/>
              </a:rPr>
              <a:t>&lt;button onclick="</a:t>
            </a:r>
            <a:r>
              <a:rPr lang="en-IN" sz="2000" b="0" err="1">
                <a:effectLst/>
                <a:latin typeface="Menlo" panose="020B0609030804020204" pitchFamily="49" charset="0"/>
              </a:rPr>
              <a:t>hom</a:t>
            </a:r>
            <a:r>
              <a:rPr lang="en-IN" sz="2000" b="0">
                <a:effectLst/>
                <a:latin typeface="Menlo" panose="020B0609030804020204" pitchFamily="49" charset="0"/>
              </a:rPr>
              <a:t>()"&gt;Go to Home&lt;/button&gt;</a:t>
            </a:r>
          </a:p>
          <a:p>
            <a:pPr marL="0" indent="0">
              <a:buNone/>
            </a:pPr>
            <a:r>
              <a:rPr lang="en-IN" sz="2000" b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2000" b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IN" sz="2000" b="0"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6669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3538</Words>
  <Application>Microsoft Macintosh PowerPoint</Application>
  <PresentationFormat>Widescreen</PresentationFormat>
  <Paragraphs>469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Menlo</vt:lpstr>
      <vt:lpstr>Times New Roman</vt:lpstr>
      <vt:lpstr>Office Theme</vt:lpstr>
      <vt:lpstr>Music Store</vt:lpstr>
      <vt:lpstr>Abstract</vt:lpstr>
      <vt:lpstr>Flow Chart</vt:lpstr>
      <vt:lpstr>Tech Stack Used</vt:lpstr>
      <vt:lpstr>About the Website</vt:lpstr>
      <vt:lpstr>PowerPoint Presentation</vt:lpstr>
      <vt:lpstr>Home Page</vt:lpstr>
      <vt:lpstr>Store Page</vt:lpstr>
      <vt:lpstr>Thank You Page</vt:lpstr>
      <vt:lpstr>About Us Page</vt:lpstr>
      <vt:lpstr>Contact Page</vt:lpstr>
      <vt:lpstr>CSS</vt:lpstr>
      <vt:lpstr>Java Script</vt:lpstr>
      <vt:lpstr>PowerPoint Presentation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FNU LNU</dc:creator>
  <cp:lastModifiedBy>FNU LNU</cp:lastModifiedBy>
  <cp:revision>63</cp:revision>
  <cp:lastPrinted>2024-02-07T20:45:57Z</cp:lastPrinted>
  <dcterms:created xsi:type="dcterms:W3CDTF">2024-02-07T13:59:17Z</dcterms:created>
  <dcterms:modified xsi:type="dcterms:W3CDTF">2024-02-07T20:46:27Z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2024-02-07T14:02:10Z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70b91a56-4802-409c-992b-ab23df3c0dbf</vt:lpwstr>
  </property>
  <property fmtid="{D5CDD505-2E9C-101B-9397-08002B2CF9AE}" pid="7" name="MSIP_Label_defa4170-0d19-0005-0004-bc88714345d2_ActionId">
    <vt:lpwstr>e024558e-4d1b-41a1-b803-71729192d943</vt:lpwstr>
  </property>
  <property fmtid="{D5CDD505-2E9C-101B-9397-08002B2CF9AE}" pid="8" name="MSIP_Label_defa4170-0d19-0005-0004-bc88714345d2_ContentBits">
    <vt:lpwstr>0</vt:lpwstr>
  </property>
</Properties>
</file>