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D96B-F740-BC47-500708DE21DC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D96B-F740-BC47-500708DE21DC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D96B-F740-BC47-500708DE21DC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D96B-F740-BC47-500708DE2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6729151"/>
        <c:axId val="1"/>
      </c:barChart>
      <c:catAx>
        <c:axId val="128672915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286729151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9/28/2024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45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2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40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5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5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0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7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3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2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8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5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7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6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6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6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1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9/28/2024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5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 </a:t>
            </a:r>
            <a:r>
              <a:rPr lang="en-IN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RAVICHANDRAN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: </a:t>
            </a:r>
            <a:r>
              <a:rPr lang="en-IN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422200359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: B.Com (ISM)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Agurchand Manmull Jain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 </a:t>
            </a:r>
            <a:r>
              <a:rPr lang="en-IN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D1DB5D015DBFC589FFC480A6820E7D1A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8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924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2029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70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09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6090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250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7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41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59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639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03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355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Ravi Chandran</cp:lastModifiedBy>
  <cp:revision>56</cp:revision>
  <dcterms:created xsi:type="dcterms:W3CDTF">2024-03-29T15:07:22Z</dcterms:created>
  <dcterms:modified xsi:type="dcterms:W3CDTF">2024-09-28T04:46:14Z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