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9045-8CCE-410D-8276-C9DFF003578D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5157-92F5-4AFA-8F5A-6A17F21B5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75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9045-8CCE-410D-8276-C9DFF003578D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5157-92F5-4AFA-8F5A-6A17F21B5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96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9045-8CCE-410D-8276-C9DFF003578D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5157-92F5-4AFA-8F5A-6A17F21B5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9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9045-8CCE-410D-8276-C9DFF003578D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5157-92F5-4AFA-8F5A-6A17F21B5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00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9045-8CCE-410D-8276-C9DFF003578D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5157-92F5-4AFA-8F5A-6A17F21B5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8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9045-8CCE-410D-8276-C9DFF003578D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5157-92F5-4AFA-8F5A-6A17F21B5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4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9045-8CCE-410D-8276-C9DFF003578D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5157-92F5-4AFA-8F5A-6A17F21B5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36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9045-8CCE-410D-8276-C9DFF003578D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5157-92F5-4AFA-8F5A-6A17F21B5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0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9045-8CCE-410D-8276-C9DFF003578D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5157-92F5-4AFA-8F5A-6A17F21B5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5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9045-8CCE-410D-8276-C9DFF003578D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5157-92F5-4AFA-8F5A-6A17F21B5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55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9045-8CCE-410D-8276-C9DFF003578D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5157-92F5-4AFA-8F5A-6A17F21B5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89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99045-8CCE-410D-8276-C9DFF003578D}" type="datetimeFigureOut">
              <a:rPr lang="ko-KR" altLang="en-US" smtClean="0"/>
              <a:t>2018-03-16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B5157-92F5-4AFA-8F5A-6A17F21B5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70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8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5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6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4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5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Hanyang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Moonsoo Ra</dc:creator>
  <cp:lastModifiedBy>Moonsoo Ra</cp:lastModifiedBy>
  <cp:revision>1</cp:revision>
  <dcterms:created xsi:type="dcterms:W3CDTF">2018-03-16T10:34:47Z</dcterms:created>
  <dcterms:modified xsi:type="dcterms:W3CDTF">2018-03-16T10:38:03Z</dcterms:modified>
</cp:coreProperties>
</file>