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58" r:id="rId2"/>
  </p:sldIdLst>
  <p:sldSz cx="43891200" cy="32918400"/>
  <p:notesSz cx="6858000" cy="9144000"/>
  <p:defaultTextStyle>
    <a:defPPr>
      <a:defRPr lang="en-US"/>
    </a:defPPr>
    <a:lvl1pPr marL="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7456" userDrawn="1">
          <p15:clr>
            <a:srgbClr val="A4A3A4"/>
          </p15:clr>
        </p15:guide>
        <p15:guide id="2" orient="horz" pos="103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4" autoAdjust="0"/>
    <p:restoredTop sz="94694"/>
  </p:normalViewPr>
  <p:slideViewPr>
    <p:cSldViewPr>
      <p:cViewPr varScale="1">
        <p:scale>
          <a:sx n="35" d="100"/>
          <a:sy n="35" d="100"/>
        </p:scale>
        <p:origin x="1576" y="224"/>
      </p:cViewPr>
      <p:guideLst>
        <p:guide pos="27456"/>
        <p:guide orient="horz" pos="103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FE861C-486B-4E18-A0E9-A790238A915C}" type="datetimeFigureOut">
              <a:rPr lang="en-US" smtClean="0"/>
              <a:t>8/8/19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811066-0135-4CAA-8AD4-89A97190AC0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389120" rtl="0" eaLnBrk="1" latinLnBrk="0" hangingPunct="1">
      <a:defRPr sz="576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4389120" rtl="0" eaLnBrk="1" latinLnBrk="0" hangingPunct="1">
      <a:defRPr sz="576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4389120" rtl="0" eaLnBrk="1" latinLnBrk="0" hangingPunct="1">
      <a:defRPr sz="576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4389120" rtl="0" eaLnBrk="1" latinLnBrk="0" hangingPunct="1">
      <a:defRPr sz="576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4389120" rtl="0" eaLnBrk="1" latinLnBrk="0" hangingPunct="1">
      <a:defRPr sz="576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4389120" rtl="0" eaLnBrk="1" latinLnBrk="0" hangingPunct="1">
      <a:defRPr sz="576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4389120" rtl="0" eaLnBrk="1" latinLnBrk="0" hangingPunct="1">
      <a:defRPr sz="576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4389120" rtl="0" eaLnBrk="1" latinLnBrk="0" hangingPunct="1">
      <a:defRPr sz="576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4389120" rtl="0" eaLnBrk="1" latinLnBrk="0" hangingPunct="1">
      <a:defRPr sz="576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811066-0135-4CAA-8AD4-89A97190AC0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674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0226042"/>
            <a:ext cx="37307520" cy="70561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8653760"/>
            <a:ext cx="3072384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8/8/19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8/8/19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1120" y="1318265"/>
            <a:ext cx="9875520" cy="280873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4560" y="1318265"/>
            <a:ext cx="28895040" cy="280873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8/8/19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8/8/19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2" y="21153122"/>
            <a:ext cx="37307520" cy="653796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2" y="13952225"/>
            <a:ext cx="37307520" cy="7200898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56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8/8/19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4560" y="7680963"/>
            <a:ext cx="19385280" cy="21724622"/>
          </a:xfrm>
        </p:spPr>
        <p:txBody>
          <a:bodyPr/>
          <a:lstStyle>
            <a:lvl1pPr>
              <a:defRPr sz="13440"/>
            </a:lvl1pPr>
            <a:lvl2pPr>
              <a:defRPr sz="11520"/>
            </a:lvl2pPr>
            <a:lvl3pPr>
              <a:defRPr sz="9600"/>
            </a:lvl3pPr>
            <a:lvl4pPr>
              <a:defRPr sz="8640"/>
            </a:lvl4pPr>
            <a:lvl5pPr>
              <a:defRPr sz="8640"/>
            </a:lvl5pPr>
            <a:lvl6pPr>
              <a:defRPr sz="8640"/>
            </a:lvl6pPr>
            <a:lvl7pPr>
              <a:defRPr sz="8640"/>
            </a:lvl7pPr>
            <a:lvl8pPr>
              <a:defRPr sz="8640"/>
            </a:lvl8pPr>
            <a:lvl9pPr>
              <a:defRPr sz="864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1360" y="7680963"/>
            <a:ext cx="19385280" cy="21724622"/>
          </a:xfrm>
        </p:spPr>
        <p:txBody>
          <a:bodyPr/>
          <a:lstStyle>
            <a:lvl1pPr>
              <a:defRPr sz="13440"/>
            </a:lvl1pPr>
            <a:lvl2pPr>
              <a:defRPr sz="11520"/>
            </a:lvl2pPr>
            <a:lvl3pPr>
              <a:defRPr sz="9600"/>
            </a:lvl3pPr>
            <a:lvl4pPr>
              <a:defRPr sz="8640"/>
            </a:lvl4pPr>
            <a:lvl5pPr>
              <a:defRPr sz="8640"/>
            </a:lvl5pPr>
            <a:lvl6pPr>
              <a:defRPr sz="8640"/>
            </a:lvl6pPr>
            <a:lvl7pPr>
              <a:defRPr sz="8640"/>
            </a:lvl7pPr>
            <a:lvl8pPr>
              <a:defRPr sz="8640"/>
            </a:lvl8pPr>
            <a:lvl9pPr>
              <a:defRPr sz="864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8/8/19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368542"/>
            <a:ext cx="19392902" cy="307085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0" y="10439400"/>
            <a:ext cx="19392902" cy="18966182"/>
          </a:xfrm>
        </p:spPr>
        <p:txBody>
          <a:bodyPr/>
          <a:lstStyle>
            <a:lvl1pPr>
              <a:defRPr sz="11520"/>
            </a:lvl1pPr>
            <a:lvl2pPr>
              <a:defRPr sz="9600"/>
            </a:lvl2pPr>
            <a:lvl3pPr>
              <a:defRPr sz="8640"/>
            </a:lvl3pPr>
            <a:lvl4pPr>
              <a:defRPr sz="7680"/>
            </a:lvl4pPr>
            <a:lvl5pPr>
              <a:defRPr sz="7680"/>
            </a:lvl5pPr>
            <a:lvl6pPr>
              <a:defRPr sz="7680"/>
            </a:lvl6pPr>
            <a:lvl7pPr>
              <a:defRPr sz="7680"/>
            </a:lvl7pPr>
            <a:lvl8pPr>
              <a:defRPr sz="7680"/>
            </a:lvl8pPr>
            <a:lvl9pPr>
              <a:defRPr sz="76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2" y="7368542"/>
            <a:ext cx="19400520" cy="307085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2" y="10439400"/>
            <a:ext cx="19400520" cy="18966182"/>
          </a:xfrm>
        </p:spPr>
        <p:txBody>
          <a:bodyPr/>
          <a:lstStyle>
            <a:lvl1pPr>
              <a:defRPr sz="11520"/>
            </a:lvl1pPr>
            <a:lvl2pPr>
              <a:defRPr sz="9600"/>
            </a:lvl2pPr>
            <a:lvl3pPr>
              <a:defRPr sz="8640"/>
            </a:lvl3pPr>
            <a:lvl4pPr>
              <a:defRPr sz="7680"/>
            </a:lvl4pPr>
            <a:lvl5pPr>
              <a:defRPr sz="7680"/>
            </a:lvl5pPr>
            <a:lvl6pPr>
              <a:defRPr sz="7680"/>
            </a:lvl6pPr>
            <a:lvl7pPr>
              <a:defRPr sz="7680"/>
            </a:lvl7pPr>
            <a:lvl8pPr>
              <a:defRPr sz="7680"/>
            </a:lvl8pPr>
            <a:lvl9pPr>
              <a:defRPr sz="76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8/8/19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8/8/19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8/8/19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3" y="1310640"/>
            <a:ext cx="14439902" cy="557784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1310643"/>
            <a:ext cx="24536400" cy="28094942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3" y="6888483"/>
            <a:ext cx="14439902" cy="22517102"/>
          </a:xfrm>
        </p:spPr>
        <p:txBody>
          <a:bodyPr/>
          <a:lstStyle>
            <a:lvl1pPr marL="0" indent="0">
              <a:buNone/>
              <a:defRPr sz="6720"/>
            </a:lvl1pPr>
            <a:lvl2pPr marL="2194560" indent="0">
              <a:buNone/>
              <a:defRPr sz="5760"/>
            </a:lvl2pPr>
            <a:lvl3pPr marL="4389120" indent="0">
              <a:buNone/>
              <a:defRPr sz="4800"/>
            </a:lvl3pPr>
            <a:lvl4pPr marL="6583680" indent="0">
              <a:buNone/>
              <a:defRPr sz="4320"/>
            </a:lvl4pPr>
            <a:lvl5pPr marL="8778240" indent="0">
              <a:buNone/>
              <a:defRPr sz="4320"/>
            </a:lvl5pPr>
            <a:lvl6pPr marL="10972800" indent="0">
              <a:buNone/>
              <a:defRPr sz="4320"/>
            </a:lvl6pPr>
            <a:lvl7pPr marL="13167360" indent="0">
              <a:buNone/>
              <a:defRPr sz="4320"/>
            </a:lvl7pPr>
            <a:lvl8pPr marL="15361920" indent="0">
              <a:buNone/>
              <a:defRPr sz="4320"/>
            </a:lvl8pPr>
            <a:lvl9pPr marL="17556480" indent="0">
              <a:buNone/>
              <a:defRPr sz="43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8/8/19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2" y="23042880"/>
            <a:ext cx="26334720" cy="2720342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2" y="2941320"/>
            <a:ext cx="26334720" cy="19751040"/>
          </a:xfrm>
        </p:spPr>
        <p:txBody>
          <a:bodyPr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2" y="25763222"/>
            <a:ext cx="26334720" cy="3863338"/>
          </a:xfrm>
        </p:spPr>
        <p:txBody>
          <a:bodyPr/>
          <a:lstStyle>
            <a:lvl1pPr marL="0" indent="0">
              <a:buNone/>
              <a:defRPr sz="6720"/>
            </a:lvl1pPr>
            <a:lvl2pPr marL="2194560" indent="0">
              <a:buNone/>
              <a:defRPr sz="5760"/>
            </a:lvl2pPr>
            <a:lvl3pPr marL="4389120" indent="0">
              <a:buNone/>
              <a:defRPr sz="4800"/>
            </a:lvl3pPr>
            <a:lvl4pPr marL="6583680" indent="0">
              <a:buNone/>
              <a:defRPr sz="4320"/>
            </a:lvl4pPr>
            <a:lvl5pPr marL="8778240" indent="0">
              <a:buNone/>
              <a:defRPr sz="4320"/>
            </a:lvl5pPr>
            <a:lvl6pPr marL="10972800" indent="0">
              <a:buNone/>
              <a:defRPr sz="4320"/>
            </a:lvl6pPr>
            <a:lvl7pPr marL="13167360" indent="0">
              <a:buNone/>
              <a:defRPr sz="4320"/>
            </a:lvl7pPr>
            <a:lvl8pPr marL="15361920" indent="0">
              <a:buNone/>
              <a:defRPr sz="4320"/>
            </a:lvl8pPr>
            <a:lvl9pPr marL="17556480" indent="0">
              <a:buNone/>
              <a:defRPr sz="43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8/8/19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680963"/>
            <a:ext cx="39502080" cy="21724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82"/>
            <a:ext cx="10241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2BAB4-8B8D-41DD-85C7-81A0CA962007}" type="datetimeFigureOut">
              <a:rPr lang="en-US" smtClean="0"/>
              <a:t>8/8/19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0" y="30510482"/>
            <a:ext cx="138988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0" y="30510482"/>
            <a:ext cx="10241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89120" rtl="0" eaLnBrk="1" latinLnBrk="0" hangingPunct="1"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920" indent="-1645920" algn="l" defTabSz="4389120" rtl="0" eaLnBrk="1" latinLnBrk="0" hangingPunct="1">
        <a:spcBef>
          <a:spcPct val="20000"/>
        </a:spcBef>
        <a:buFont typeface="Arial" pitchFamily="34" charset="0"/>
        <a:buChar char="•"/>
        <a:defRPr sz="1536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0" indent="-1371600" algn="l" defTabSz="4389120" rtl="0" eaLnBrk="1" latinLnBrk="0" hangingPunct="1">
        <a:spcBef>
          <a:spcPct val="20000"/>
        </a:spcBef>
        <a:buFont typeface="Arial" pitchFamily="34" charset="0"/>
        <a:buChar char="–"/>
        <a:defRPr sz="1344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spcBef>
          <a:spcPct val="20000"/>
        </a:spcBef>
        <a:buFont typeface="Arial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spcBef>
          <a:spcPct val="20000"/>
        </a:spcBef>
        <a:buFont typeface="Arial" pitchFamily="34" charset="0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0CB5A8CA-2EB8-4EB5-9B19-71726DAC6747}"/>
              </a:ext>
            </a:extLst>
          </p:cNvPr>
          <p:cNvSpPr/>
          <p:nvPr/>
        </p:nvSpPr>
        <p:spPr>
          <a:xfrm>
            <a:off x="31212633" y="28270200"/>
            <a:ext cx="11693330" cy="3886212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2138FA9-26F0-45C3-BDCD-A3F2C8FABD35}"/>
              </a:ext>
            </a:extLst>
          </p:cNvPr>
          <p:cNvSpPr txBox="1"/>
          <p:nvPr/>
        </p:nvSpPr>
        <p:spPr>
          <a:xfrm>
            <a:off x="33434217" y="27965412"/>
            <a:ext cx="7466579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C00000"/>
                </a:solidFill>
                <a:latin typeface="Bangla MN" charset="0"/>
                <a:ea typeface="Bangla MN" charset="0"/>
                <a:cs typeface="Bangla MN" charset="0"/>
              </a:rPr>
              <a:t>Acknowledgments</a:t>
            </a:r>
          </a:p>
        </p:txBody>
      </p:sp>
      <p:sp>
        <p:nvSpPr>
          <p:cNvPr id="2" name="Rectangle 1"/>
          <p:cNvSpPr/>
          <p:nvPr/>
        </p:nvSpPr>
        <p:spPr>
          <a:xfrm>
            <a:off x="359228" y="381000"/>
            <a:ext cx="43172744" cy="32080200"/>
          </a:xfrm>
          <a:prstGeom prst="rect">
            <a:avLst/>
          </a:prstGeom>
          <a:noFill/>
          <a:ln w="1016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Diagonal Corner Rectangle 4"/>
          <p:cNvSpPr/>
          <p:nvPr/>
        </p:nvSpPr>
        <p:spPr>
          <a:xfrm>
            <a:off x="914400" y="762000"/>
            <a:ext cx="41986200" cy="3590208"/>
          </a:xfrm>
          <a:prstGeom prst="snip2Diag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/>
          <p:cNvGrpSpPr/>
          <p:nvPr/>
        </p:nvGrpSpPr>
        <p:grpSpPr>
          <a:xfrm>
            <a:off x="992203" y="5211558"/>
            <a:ext cx="11896131" cy="6597400"/>
            <a:chOff x="914400" y="6478996"/>
            <a:chExt cx="11658600" cy="6901780"/>
          </a:xfrm>
          <a:solidFill>
            <a:schemeClr val="bg1"/>
          </a:solidFill>
        </p:grpSpPr>
        <p:sp>
          <p:nvSpPr>
            <p:cNvPr id="34" name="Rectangle 33"/>
            <p:cNvSpPr/>
            <p:nvPr/>
          </p:nvSpPr>
          <p:spPr>
            <a:xfrm>
              <a:off x="914400" y="6762267"/>
              <a:ext cx="11658600" cy="6618509"/>
            </a:xfrm>
            <a:prstGeom prst="rect">
              <a:avLst/>
            </a:prstGeom>
            <a:grpFill/>
            <a:ln w="762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145744" y="6478996"/>
              <a:ext cx="5193851" cy="96592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>
                  <a:solidFill>
                    <a:srgbClr val="C00000"/>
                  </a:solidFill>
                  <a:latin typeface="Bangla MN" charset="0"/>
                  <a:ea typeface="Bangla MN" charset="0"/>
                  <a:cs typeface="Bangla MN" charset="0"/>
                </a:rPr>
                <a:t>Introduction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1273349" y="22869292"/>
            <a:ext cx="11571897" cy="4504729"/>
            <a:chOff x="845736" y="18217490"/>
            <a:chExt cx="11929274" cy="7827920"/>
          </a:xfrm>
        </p:grpSpPr>
        <p:sp>
          <p:nvSpPr>
            <p:cNvPr id="44" name="Rectangle 43"/>
            <p:cNvSpPr/>
            <p:nvPr/>
          </p:nvSpPr>
          <p:spPr>
            <a:xfrm>
              <a:off x="845736" y="18895071"/>
              <a:ext cx="11929274" cy="7150339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457236" y="18217490"/>
              <a:ext cx="5389812" cy="160448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>
                  <a:solidFill>
                    <a:srgbClr val="C00000"/>
                  </a:solidFill>
                  <a:latin typeface="Bangla MN" charset="0"/>
                  <a:ea typeface="Bangla MN" charset="0"/>
                  <a:cs typeface="Bangla MN" charset="0"/>
                </a:rPr>
                <a:t>References</a:t>
              </a:r>
            </a:p>
          </p:txBody>
        </p:sp>
      </p:grpSp>
      <p:sp>
        <p:nvSpPr>
          <p:cNvPr id="47" name="Rectangle 46"/>
          <p:cNvSpPr/>
          <p:nvPr/>
        </p:nvSpPr>
        <p:spPr>
          <a:xfrm>
            <a:off x="31212633" y="5643978"/>
            <a:ext cx="11645851" cy="16633923"/>
          </a:xfrm>
          <a:prstGeom prst="rect">
            <a:avLst/>
          </a:prstGeom>
          <a:noFill/>
          <a:ln w="762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1295401" y="1033824"/>
            <a:ext cx="392429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ln w="3175">
                  <a:noFill/>
                </a:ln>
                <a:solidFill>
                  <a:srgbClr val="C00000"/>
                </a:solidFill>
                <a:latin typeface="Bangla MN" charset="0"/>
                <a:ea typeface="Bangla MN" charset="0"/>
                <a:cs typeface="Bangla MN" charset="0"/>
              </a:rPr>
              <a:t>TITLE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3862993" y="5209214"/>
            <a:ext cx="6883957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C00000"/>
                </a:solidFill>
                <a:latin typeface="Bangla MN" charset="0"/>
                <a:ea typeface="Bangla MN" charset="0"/>
                <a:cs typeface="Bangla MN" charset="0"/>
              </a:rPr>
              <a:t>Conclusions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1243551" y="2141820"/>
            <a:ext cx="336242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Bangla MN" charset="0"/>
                <a:ea typeface="Bangla MN" charset="0"/>
                <a:cs typeface="Bangla MN" charset="0"/>
              </a:rPr>
              <a:t>Author</a:t>
            </a:r>
            <a:r>
              <a:rPr lang="en-US" sz="4800" b="1" baseline="30000" dirty="0">
                <a:latin typeface="Bangla MN" charset="0"/>
                <a:ea typeface="Bangla MN" charset="0"/>
                <a:cs typeface="Bangla MN" charset="0"/>
              </a:rPr>
              <a:t>1</a:t>
            </a:r>
            <a:r>
              <a:rPr lang="en-US" sz="4800" b="1" dirty="0">
                <a:latin typeface="Bangla MN" charset="0"/>
                <a:ea typeface="Bangla MN" charset="0"/>
                <a:cs typeface="Bangla MN" charset="0"/>
              </a:rPr>
              <a:t>, Author</a:t>
            </a:r>
            <a:r>
              <a:rPr lang="en-US" sz="4800" b="1" baseline="30000" dirty="0">
                <a:latin typeface="Bangla MN" charset="0"/>
                <a:ea typeface="Bangla MN" charset="0"/>
                <a:cs typeface="Bangla MN" charset="0"/>
              </a:rPr>
              <a:t>1</a:t>
            </a:r>
            <a:r>
              <a:rPr lang="en-US" sz="4800" b="1" dirty="0">
                <a:latin typeface="Bangla MN" charset="0"/>
                <a:ea typeface="Bangla MN" charset="0"/>
                <a:cs typeface="Bangla MN" charset="0"/>
              </a:rPr>
              <a:t>, Author</a:t>
            </a:r>
            <a:r>
              <a:rPr lang="en-US" sz="4800" b="1" baseline="30000" dirty="0">
                <a:latin typeface="Bangla MN" charset="0"/>
                <a:ea typeface="Bangla MN" charset="0"/>
                <a:cs typeface="Bangla MN" charset="0"/>
              </a:rPr>
              <a:t>1</a:t>
            </a:r>
            <a:r>
              <a:rPr lang="en-US" sz="4800" b="1" dirty="0">
                <a:latin typeface="Bangla MN" charset="0"/>
                <a:ea typeface="Bangla MN" charset="0"/>
                <a:cs typeface="Bangla MN" charset="0"/>
              </a:rPr>
              <a:t>, Author</a:t>
            </a:r>
            <a:r>
              <a:rPr lang="en-US" sz="4800" b="1" baseline="30000" dirty="0">
                <a:latin typeface="Bangla MN" charset="0"/>
                <a:ea typeface="Bangla MN" charset="0"/>
                <a:cs typeface="Bangla MN" charset="0"/>
              </a:rPr>
              <a:t>1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13090909" y="14773992"/>
            <a:ext cx="17712132" cy="17382420"/>
            <a:chOff x="939939" y="20148725"/>
            <a:chExt cx="11616995" cy="9845368"/>
          </a:xfrm>
        </p:grpSpPr>
        <p:sp>
          <p:nvSpPr>
            <p:cNvPr id="41" name="Rectangle 40"/>
            <p:cNvSpPr/>
            <p:nvPr/>
          </p:nvSpPr>
          <p:spPr>
            <a:xfrm>
              <a:off x="939939" y="20347496"/>
              <a:ext cx="11616995" cy="9646597"/>
            </a:xfrm>
            <a:prstGeom prst="rect">
              <a:avLst/>
            </a:prstGeom>
            <a:noFill/>
            <a:ln w="762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596281" y="20148725"/>
              <a:ext cx="2338935" cy="4929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>
                  <a:solidFill>
                    <a:srgbClr val="C00000"/>
                  </a:solidFill>
                  <a:latin typeface="Bangla MN" charset="0"/>
                  <a:ea typeface="Bangla MN" charset="0"/>
                  <a:cs typeface="Bangla MN" charset="0"/>
                </a:rPr>
                <a:t>Results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EABD6380-F16B-42AE-AB20-AED81D8BA8F5}"/>
              </a:ext>
            </a:extLst>
          </p:cNvPr>
          <p:cNvSpPr txBox="1"/>
          <p:nvPr/>
        </p:nvSpPr>
        <p:spPr>
          <a:xfrm>
            <a:off x="1295401" y="2884310"/>
            <a:ext cx="362922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aseline="30000" dirty="0">
                <a:latin typeface="Bangla MN" charset="0"/>
                <a:ea typeface="Bangla MN" charset="0"/>
                <a:cs typeface="Bangla MN" charset="0"/>
              </a:rPr>
              <a:t>1</a:t>
            </a:r>
            <a:r>
              <a:rPr lang="en-US" sz="3600" dirty="0">
                <a:latin typeface="Bangla MN" charset="0"/>
                <a:ea typeface="Bangla MN" charset="0"/>
                <a:cs typeface="Bangla MN" charset="0"/>
              </a:rPr>
              <a:t>Department of XXXX, University of Alabama </a:t>
            </a:r>
          </a:p>
          <a:p>
            <a:r>
              <a:rPr lang="en-US" sz="3600" dirty="0">
                <a:latin typeface="Bangla MN" charset="0"/>
                <a:ea typeface="Bangla MN" charset="0"/>
                <a:cs typeface="Bangla MN" charset="0"/>
              </a:rPr>
              <a:t>Research Mentors: Faculty Member Name(s), Graduate Student Name(s)</a:t>
            </a:r>
            <a:endParaRPr lang="en-US" sz="3600" baseline="30000" dirty="0">
              <a:latin typeface="Bangla MN" charset="0"/>
              <a:ea typeface="Bangla MN" charset="0"/>
              <a:cs typeface="Bangla MN" charset="0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1038160" y="12489844"/>
            <a:ext cx="11850174" cy="6117097"/>
            <a:chOff x="914401" y="19144106"/>
            <a:chExt cx="11609976" cy="12859894"/>
          </a:xfrm>
          <a:solidFill>
            <a:schemeClr val="bg1"/>
          </a:solidFill>
        </p:grpSpPr>
        <p:sp>
          <p:nvSpPr>
            <p:cNvPr id="35" name="Rectangle 34"/>
            <p:cNvSpPr/>
            <p:nvPr/>
          </p:nvSpPr>
          <p:spPr>
            <a:xfrm>
              <a:off x="914401" y="19784857"/>
              <a:ext cx="11609976" cy="12219143"/>
            </a:xfrm>
            <a:prstGeom prst="rect">
              <a:avLst/>
            </a:prstGeom>
            <a:grp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610304" y="19144106"/>
              <a:ext cx="6338570" cy="1936955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>
                  <a:solidFill>
                    <a:srgbClr val="C00000"/>
                  </a:solidFill>
                  <a:latin typeface="Bangla MN" charset="0"/>
                  <a:ea typeface="Bangla MN" charset="0"/>
                  <a:cs typeface="Bangla MN" charset="0"/>
                </a:rPr>
                <a:t>Key Findings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3A17757-1132-41D3-B375-A1C6758D8BC6}"/>
              </a:ext>
            </a:extLst>
          </p:cNvPr>
          <p:cNvGrpSpPr/>
          <p:nvPr/>
        </p:nvGrpSpPr>
        <p:grpSpPr>
          <a:xfrm>
            <a:off x="12658344" y="5124514"/>
            <a:ext cx="18153841" cy="9260146"/>
            <a:chOff x="12617171" y="23698200"/>
            <a:chExt cx="18153841" cy="9260146"/>
          </a:xfrm>
        </p:grpSpPr>
        <p:grpSp>
          <p:nvGrpSpPr>
            <p:cNvPr id="6" name="Group 5"/>
            <p:cNvGrpSpPr/>
            <p:nvPr/>
          </p:nvGrpSpPr>
          <p:grpSpPr>
            <a:xfrm>
              <a:off x="13058880" y="23698200"/>
              <a:ext cx="17712132" cy="9260146"/>
              <a:chOff x="13536444" y="20953271"/>
              <a:chExt cx="13899016" cy="12234346"/>
            </a:xfrm>
          </p:grpSpPr>
          <p:sp>
            <p:nvSpPr>
              <p:cNvPr id="50" name="Rectangle 49"/>
              <p:cNvSpPr/>
              <p:nvPr/>
            </p:nvSpPr>
            <p:spPr>
              <a:xfrm>
                <a:off x="13536444" y="21566383"/>
                <a:ext cx="13899016" cy="11621234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18210300" y="20953271"/>
                <a:ext cx="4006297" cy="121988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 dirty="0">
                    <a:solidFill>
                      <a:srgbClr val="C00000"/>
                    </a:solidFill>
                    <a:latin typeface="Bangla MN" charset="0"/>
                    <a:ea typeface="Bangla MN" charset="0"/>
                    <a:cs typeface="Bangla MN" charset="0"/>
                  </a:rPr>
                  <a:t>Analyses</a:t>
                </a:r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12617171" y="24652546"/>
              <a:ext cx="18114021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81012">
                <a:spcAft>
                  <a:spcPts val="4000"/>
                </a:spcAft>
              </a:pPr>
              <a:r>
                <a:rPr lang="en-US" sz="4400" dirty="0">
                  <a:latin typeface="Al Bayan Plain" charset="-78"/>
                  <a:ea typeface="Al Bayan Plain" charset="-78"/>
                  <a:cs typeface="Al Bayan Plain" charset="-78"/>
                </a:rPr>
                <a:t> </a:t>
              </a:r>
            </a:p>
          </p:txBody>
        </p:sp>
      </p:grpSp>
      <p:sp>
        <p:nvSpPr>
          <p:cNvPr id="77" name="Rectangle 76">
            <a:extLst>
              <a:ext uri="{FF2B5EF4-FFF2-40B4-BE49-F238E27FC236}">
                <a16:creationId xmlns:a16="http://schemas.microsoft.com/office/drawing/2014/main" id="{D32A5D87-7F7D-AD4A-AEA5-662F84FE5E2D}"/>
              </a:ext>
            </a:extLst>
          </p:cNvPr>
          <p:cNvSpPr/>
          <p:nvPr/>
        </p:nvSpPr>
        <p:spPr>
          <a:xfrm>
            <a:off x="1076813" y="19590585"/>
            <a:ext cx="11850174" cy="12565827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05F8FE6-358E-B041-960A-E8BB7198256E}"/>
              </a:ext>
            </a:extLst>
          </p:cNvPr>
          <p:cNvSpPr txBox="1"/>
          <p:nvPr/>
        </p:nvSpPr>
        <p:spPr>
          <a:xfrm>
            <a:off x="4131308" y="19277639"/>
            <a:ext cx="5302415" cy="923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C00000"/>
                </a:solidFill>
                <a:latin typeface="Bangla MN" charset="0"/>
                <a:ea typeface="Bangla MN" charset="0"/>
                <a:cs typeface="Bangla MN" charset="0"/>
              </a:rPr>
              <a:t>Methods</a:t>
            </a:r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2BF2A079-A2E5-EB47-A87D-0DF81290A7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2146"/>
          <a:stretch/>
        </p:blipFill>
        <p:spPr>
          <a:xfrm>
            <a:off x="34822057" y="1380783"/>
            <a:ext cx="2414987" cy="2076450"/>
          </a:xfrm>
          <a:prstGeom prst="rect">
            <a:avLst/>
          </a:prstGeom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7E97B591-3EF4-604D-B8F4-85EF95585925}"/>
              </a:ext>
            </a:extLst>
          </p:cNvPr>
          <p:cNvSpPr txBox="1"/>
          <p:nvPr/>
        </p:nvSpPr>
        <p:spPr>
          <a:xfrm>
            <a:off x="37028304" y="1623856"/>
            <a:ext cx="50278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i="1" dirty="0">
                <a:latin typeface="Lucida Fax" panose="02060602050505020204" pitchFamily="18" charset="77"/>
                <a:cs typeface="Lucida Grande" panose="020B0600040502020204" pitchFamily="34" charset="0"/>
              </a:rPr>
              <a:t>College of</a:t>
            </a:r>
          </a:p>
          <a:p>
            <a:r>
              <a:rPr lang="en-US" sz="4800" dirty="0">
                <a:latin typeface="Lucida Fax" panose="02060602050505020204" pitchFamily="18" charset="77"/>
                <a:cs typeface="Lucida Grande" panose="020B0600040502020204" pitchFamily="34" charset="0"/>
              </a:rPr>
              <a:t>Arts &amp; Sciences</a:t>
            </a:r>
          </a:p>
        </p:txBody>
      </p:sp>
    </p:spTree>
    <p:extLst>
      <p:ext uri="{BB962C8B-B14F-4D97-AF65-F5344CB8AC3E}">
        <p14:creationId xmlns:p14="http://schemas.microsoft.com/office/powerpoint/2010/main" val="283623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</Words>
  <Application>Microsoft Macintosh PowerPoint</Application>
  <PresentationFormat>Custom</PresentationFormat>
  <Paragraphs>16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Al Bayan Plain</vt:lpstr>
      <vt:lpstr>Arial</vt:lpstr>
      <vt:lpstr>Bangla MN</vt:lpstr>
      <vt:lpstr>Calibri</vt:lpstr>
      <vt:lpstr>Lucida Fax</vt:lpstr>
      <vt:lpstr>Lucida Grande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2012-08-24T00:53:15Z</dcterms:created>
  <dcterms:modified xsi:type="dcterms:W3CDTF">2019-08-08T14:35:38Z</dcterms:modified>
</cp:coreProperties>
</file>