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7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15699B-92C1-4F1D-9C95-41EEB2481B7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5699B-92C1-4F1D-9C95-41EEB2481B7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5699B-92C1-4F1D-9C95-41EEB2481B7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15699B-92C1-4F1D-9C95-41EEB2481B7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15699B-92C1-4F1D-9C95-41EEB2481B7A}"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15699B-92C1-4F1D-9C95-41EEB2481B7A}"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15699B-92C1-4F1D-9C95-41EEB2481B7A}"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15699B-92C1-4F1D-9C95-41EEB2481B7A}"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5699B-92C1-4F1D-9C95-41EEB2481B7A}"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5699B-92C1-4F1D-9C95-41EEB2481B7A}"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5699B-92C1-4F1D-9C95-41EEB2481B7A}"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3C9B7-544B-4C32-81B3-42517AFFF8C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5699B-92C1-4F1D-9C95-41EEB2481B7A}" type="datetimeFigureOut">
              <a:rPr lang="en-US" smtClean="0"/>
              <a:t>3/25/2021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3C9B7-544B-4C32-81B3-42517AFFF8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render.githubusercontent.com/view/ipynb?color_mode=light&amp;commit=16dd3c80a0937944ced37999765a4dd091ee26d2&amp;enc_url=68747470733a2f2f7261772e67697468756275736572636f6e74656e742e636f6d2f726f7368616e67726577616c2f636f7572736572612d6170706c6965642d646174612d736369656e63652d63617073746f6e652f313664643363383061303933373934346365643337393939373635613464643039316565323664322f5765656b253230342f427573696e65737325323050726f706f73616c2e6970796e62&amp;nwo=roshangrewal%2Fcoursera-applied-data-science-capstone&amp;path=Week+4%2FBusiness+Proposal.ipynb&amp;repository_id=208729833&amp;repository_type=Repository"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295400"/>
          </a:xfrm>
        </p:spPr>
        <p:txBody>
          <a:bodyPr>
            <a:normAutofit fontScale="90000"/>
          </a:bodyPr>
          <a:lstStyle/>
          <a:p>
            <a:r>
              <a:rPr lang="en-US" b="1" dirty="0"/>
              <a:t>Business Proposal | Introduction</a:t>
            </a:r>
            <a:br>
              <a:rPr lang="en-US" b="1" dirty="0"/>
            </a:br>
            <a:endParaRPr lang="en-US" dirty="0"/>
          </a:p>
        </p:txBody>
      </p:sp>
      <p:sp>
        <p:nvSpPr>
          <p:cNvPr id="3" name="Subtitle 2"/>
          <p:cNvSpPr>
            <a:spLocks noGrp="1"/>
          </p:cNvSpPr>
          <p:nvPr>
            <p:ph type="subTitle" idx="1"/>
          </p:nvPr>
        </p:nvSpPr>
        <p:spPr>
          <a:xfrm>
            <a:off x="762000" y="1752600"/>
            <a:ext cx="7620000" cy="3886200"/>
          </a:xfrm>
        </p:spPr>
        <p:txBody>
          <a:bodyPr>
            <a:normAutofit fontScale="47500" lnSpcReduction="20000"/>
          </a:bodyPr>
          <a:lstStyle/>
          <a:p>
            <a:pPr algn="l"/>
            <a:r>
              <a:rPr lang="en-US" b="1" dirty="0"/>
              <a:t>Introduction:</a:t>
            </a:r>
          </a:p>
          <a:p>
            <a:r>
              <a:rPr lang="en-US" sz="3400" dirty="0">
                <a:solidFill>
                  <a:schemeClr val="tx1"/>
                </a:solidFill>
              </a:rPr>
              <a:t>The purpose of this Project is to help people in exploring better facilities around their neighborhood. It will help people making smart and efficient decision on selecting great neighborhood out of numbers of other neighborhoods in Scarborough, </a:t>
            </a:r>
            <a:r>
              <a:rPr lang="en-US" sz="3400" dirty="0" err="1">
                <a:solidFill>
                  <a:schemeClr val="tx1"/>
                </a:solidFill>
              </a:rPr>
              <a:t>Toranto</a:t>
            </a:r>
            <a:r>
              <a:rPr lang="en-US" sz="3400" dirty="0">
                <a:solidFill>
                  <a:schemeClr val="tx1"/>
                </a:solidFill>
              </a:rPr>
              <a:t>.</a:t>
            </a:r>
          </a:p>
          <a:p>
            <a:r>
              <a:rPr lang="en-US" sz="3400" dirty="0">
                <a:solidFill>
                  <a:schemeClr val="tx1"/>
                </a:solidFill>
              </a:rPr>
              <a:t>Lots of people are migrating to various states of Canada and needed lots of research for good housing prices and </a:t>
            </a:r>
            <a:r>
              <a:rPr lang="en-US" sz="3400" dirty="0" err="1">
                <a:solidFill>
                  <a:schemeClr val="tx1"/>
                </a:solidFill>
              </a:rPr>
              <a:t>reputated</a:t>
            </a:r>
            <a:r>
              <a:rPr lang="en-US" sz="3400" dirty="0">
                <a:solidFill>
                  <a:schemeClr val="tx1"/>
                </a:solidFill>
              </a:rPr>
              <a:t> schools for their children. This project is for those people who are looking for better neighborhoods. For ease of accessing to Cafe, School, Super market, medical shops, grocery shops, mall, theatre, hospital, like minded people, etc.</a:t>
            </a:r>
          </a:p>
          <a:p>
            <a:r>
              <a:rPr lang="en-US" sz="3400" dirty="0">
                <a:solidFill>
                  <a:schemeClr val="tx1"/>
                </a:solidFill>
              </a:rPr>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3400" dirty="0" err="1">
                <a:solidFill>
                  <a:schemeClr val="tx1"/>
                </a:solidFill>
              </a:rPr>
              <a:t>freash</a:t>
            </a:r>
            <a:r>
              <a:rPr lang="en-US" sz="3400" dirty="0">
                <a:solidFill>
                  <a:schemeClr val="tx1"/>
                </a:solidFill>
              </a:rPr>
              <a:t> and waste water and excrement conveyed in sewers and recreational facilities.</a:t>
            </a:r>
          </a:p>
          <a:p>
            <a:r>
              <a:rPr lang="en-US" sz="3400" dirty="0">
                <a:solidFill>
                  <a:schemeClr val="tx1"/>
                </a:solidFill>
              </a:rPr>
              <a:t>It will help people to get awareness of the area and neighborhood before moving to a new city, state, country or place for their work or to start a new fresh life.</a:t>
            </a:r>
          </a:p>
          <a:p>
            <a:endParaRPr lang="en-US" sz="3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04800"/>
            <a:ext cx="7239000" cy="4801314"/>
          </a:xfrm>
          <a:prstGeom prst="rect">
            <a:avLst/>
          </a:prstGeom>
        </p:spPr>
        <p:txBody>
          <a:bodyPr wrap="square">
            <a:spAutoFit/>
          </a:bodyPr>
          <a:lstStyle/>
          <a:p>
            <a:r>
              <a:rPr lang="en-US" b="1" dirty="0"/>
              <a:t>Problem Which Tried to Solve:</a:t>
            </a:r>
          </a:p>
          <a:p>
            <a:r>
              <a:rPr lang="en-US" dirty="0"/>
              <a:t>The major purpose of this project, is to suggest a better neighborhood in a new city for the person who are </a:t>
            </a:r>
            <a:r>
              <a:rPr lang="en-US" dirty="0" err="1"/>
              <a:t>shiffting</a:t>
            </a:r>
            <a:r>
              <a:rPr lang="en-US" dirty="0"/>
              <a:t> there. Social presence in society in terms of like minded people. Connectivity to the airport, bus stand, city center, markets and other daily needs things nearby.</a:t>
            </a:r>
          </a:p>
          <a:p>
            <a:r>
              <a:rPr lang="en-US" dirty="0"/>
              <a:t>Sorted list of house in terms of housing prices in a ascending or descending order</a:t>
            </a:r>
          </a:p>
          <a:p>
            <a:r>
              <a:rPr lang="en-US" dirty="0"/>
              <a:t>Sorted list of schools in terms of location, fees, rating and reviews</a:t>
            </a:r>
          </a:p>
          <a:p>
            <a:r>
              <a:rPr lang="en-US" b="1" dirty="0"/>
              <a:t>The Location:</a:t>
            </a:r>
          </a:p>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33400"/>
            <a:ext cx="6934200" cy="4524315"/>
          </a:xfrm>
          <a:prstGeom prst="rect">
            <a:avLst/>
          </a:prstGeom>
        </p:spPr>
        <p:txBody>
          <a:bodyPr wrap="square">
            <a:spAutoFit/>
          </a:bodyPr>
          <a:lstStyle/>
          <a:p>
            <a:r>
              <a:rPr lang="en-US" b="1" dirty="0"/>
              <a:t>Foursquare API:</a:t>
            </a:r>
          </a:p>
          <a:p>
            <a:r>
              <a:rPr lang="en-US" dirty="0"/>
              <a:t>This project would use Four-square API as its prime data gathering source as it has a database of millions of places, especially their places API which provides the ability to perform location search, location sharing and details about a business.</a:t>
            </a:r>
          </a:p>
          <a:p>
            <a:r>
              <a:rPr lang="en-US" b="1" dirty="0"/>
              <a:t>Work Flow:</a:t>
            </a:r>
          </a:p>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r>
              <a:rPr lang="en-US" b="1" dirty="0"/>
              <a:t>Clustering Approach:</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6934200" cy="3416320"/>
          </a:xfrm>
          <a:prstGeom prst="rect">
            <a:avLst/>
          </a:prstGeom>
        </p:spPr>
        <p:txBody>
          <a:bodyPr wrap="square">
            <a:spAutoFit/>
          </a:bodyPr>
          <a:lstStyle/>
          <a:p>
            <a:r>
              <a:rPr lang="en-US" b="1" dirty="0"/>
              <a:t>Libraries Which are Used to </a:t>
            </a:r>
            <a:r>
              <a:rPr lang="en-US" b="1" dirty="0" err="1"/>
              <a:t>Develope</a:t>
            </a:r>
            <a:r>
              <a:rPr lang="en-US" b="1" dirty="0"/>
              <a:t> the Project:</a:t>
            </a:r>
            <a:r>
              <a:rPr lang="en-US" b="1" dirty="0">
                <a:hlinkClick r:id="rId2"/>
              </a:rPr>
              <a:t>¶</a:t>
            </a:r>
            <a:endParaRPr lang="en-US" b="1" dirty="0"/>
          </a:p>
          <a:p>
            <a:r>
              <a:rPr lang="en-US" dirty="0"/>
              <a:t>Pandas: For creating and manipulating </a:t>
            </a:r>
            <a:r>
              <a:rPr lang="en-US" dirty="0" err="1"/>
              <a:t>dataframes</a:t>
            </a:r>
            <a:r>
              <a:rPr lang="en-US" dirty="0"/>
              <a:t>.</a:t>
            </a:r>
          </a:p>
          <a:p>
            <a:r>
              <a:rPr lang="en-US" dirty="0"/>
              <a:t>Folium: Python visualization library would be used to visualize the neighborhoods cluster distribution of using interactive leaflet map.</a:t>
            </a:r>
          </a:p>
          <a:p>
            <a:r>
              <a:rPr lang="en-US" dirty="0" err="1"/>
              <a:t>Scikit</a:t>
            </a:r>
            <a:r>
              <a:rPr lang="en-US" dirty="0"/>
              <a:t> Learn: For importing k-means clustering.</a:t>
            </a:r>
          </a:p>
          <a:p>
            <a:r>
              <a:rPr lang="en-US" dirty="0"/>
              <a:t>JSON: Library to handle JSON files.</a:t>
            </a:r>
          </a:p>
          <a:p>
            <a:r>
              <a:rPr lang="en-US" dirty="0"/>
              <a:t>XML: To separate data from presentation and XML stores data in plain text format.</a:t>
            </a:r>
          </a:p>
          <a:p>
            <a:r>
              <a:rPr lang="en-US" dirty="0" err="1"/>
              <a:t>Geocoder</a:t>
            </a:r>
            <a:r>
              <a:rPr lang="en-US" dirty="0"/>
              <a:t>: To retrieve Location Data.</a:t>
            </a:r>
          </a:p>
          <a:p>
            <a:r>
              <a:rPr lang="en-US" dirty="0"/>
              <a:t>Beautiful Soup and Requests: To scrap and library to handle http requests.</a:t>
            </a:r>
          </a:p>
          <a:p>
            <a:r>
              <a:rPr lang="en-US" dirty="0" err="1"/>
              <a:t>Matplotlib</a:t>
            </a:r>
            <a:r>
              <a:rPr lang="en-US" dirty="0"/>
              <a:t>: Python Plotting Module.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652</Words>
  <Application>Microsoft Office PowerPoint</Application>
  <PresentationFormat>On-screen Show (4:3)</PresentationFormat>
  <Paragraphs>27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Business Proposal | Introduction </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 Introduction </dc:title>
  <dc:creator>H0</dc:creator>
  <cp:lastModifiedBy>H0</cp:lastModifiedBy>
  <cp:revision>1</cp:revision>
  <dcterms:created xsi:type="dcterms:W3CDTF">2021-03-25T16:31:13Z</dcterms:created>
  <dcterms:modified xsi:type="dcterms:W3CDTF">2021-03-25T16:37:06Z</dcterms:modified>
</cp:coreProperties>
</file>