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9" d="100"/>
          <a:sy n="79" d="100"/>
        </p:scale>
        <p:origin x="-170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678C84-01E5-4E91-9C9D-252E8A3A25C4}"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BA742-9404-40FE-AD11-6E3AD2A172C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678C84-01E5-4E91-9C9D-252E8A3A25C4}"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BA742-9404-40FE-AD11-6E3AD2A172C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678C84-01E5-4E91-9C9D-252E8A3A25C4}"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BA742-9404-40FE-AD11-6E3AD2A172C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678C84-01E5-4E91-9C9D-252E8A3A25C4}"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BA742-9404-40FE-AD11-6E3AD2A172C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678C84-01E5-4E91-9C9D-252E8A3A25C4}"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BA742-9404-40FE-AD11-6E3AD2A172C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678C84-01E5-4E91-9C9D-252E8A3A25C4}"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BA742-9404-40FE-AD11-6E3AD2A172C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678C84-01E5-4E91-9C9D-252E8A3A25C4}" type="datetimeFigureOut">
              <a:rPr lang="en-US" smtClean="0"/>
              <a:t>3/25/2021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1BA742-9404-40FE-AD11-6E3AD2A172C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678C84-01E5-4E91-9C9D-252E8A3A25C4}" type="datetimeFigureOut">
              <a:rPr lang="en-US" smtClean="0"/>
              <a:t>3/25/2021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1BA742-9404-40FE-AD11-6E3AD2A172C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678C84-01E5-4E91-9C9D-252E8A3A25C4}" type="datetimeFigureOut">
              <a:rPr lang="en-US" smtClean="0"/>
              <a:t>3/25/2021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1BA742-9404-40FE-AD11-6E3AD2A172C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678C84-01E5-4E91-9C9D-252E8A3A25C4}"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BA742-9404-40FE-AD11-6E3AD2A172C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678C84-01E5-4E91-9C9D-252E8A3A25C4}"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BA742-9404-40FE-AD11-6E3AD2A172C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678C84-01E5-4E91-9C9D-252E8A3A25C4}" type="datetimeFigureOut">
              <a:rPr lang="en-US" smtClean="0"/>
              <a:t>3/25/2021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BA742-9404-40FE-AD11-6E3AD2A172C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914400"/>
            <a:ext cx="6553200" cy="2308324"/>
          </a:xfrm>
          <a:prstGeom prst="rect">
            <a:avLst/>
          </a:prstGeom>
        </p:spPr>
        <p:txBody>
          <a:bodyPr wrap="square">
            <a:spAutoFit/>
          </a:bodyPr>
          <a:lstStyle/>
          <a:p>
            <a:r>
              <a:rPr lang="en-US" b="1" dirty="0"/>
              <a:t/>
            </a:r>
            <a:br>
              <a:rPr lang="en-US" b="1" dirty="0"/>
            </a:br>
            <a:r>
              <a:rPr lang="en-US" b="1" dirty="0"/>
              <a:t>The Battle of Neighborhoods | Data Description</a:t>
            </a:r>
          </a:p>
          <a:p>
            <a:r>
              <a:rPr lang="en-US" b="1" dirty="0"/>
              <a:t>Data Description:</a:t>
            </a:r>
          </a:p>
          <a:p>
            <a:r>
              <a:rPr lang="en-US" dirty="0"/>
              <a:t>Data Link: </a:t>
            </a:r>
            <a:r>
              <a:rPr lang="en-US" u="sng" dirty="0">
                <a:hlinkClick r:id="rId2"/>
              </a:rPr>
              <a:t>https://en.wikipedia.org/wiki/List_of_postal_codes_of_Canada:_M</a:t>
            </a:r>
            <a:endParaRPr lang="en-US" dirty="0"/>
          </a:p>
          <a:p>
            <a:r>
              <a:rPr lang="en-US" dirty="0"/>
              <a:t>Will use Scarborough dataset which we scrapped from </a:t>
            </a:r>
            <a:r>
              <a:rPr lang="en-US" dirty="0" err="1"/>
              <a:t>wikipedia</a:t>
            </a:r>
            <a:r>
              <a:rPr lang="en-US" dirty="0"/>
              <a:t> on Week 3. Dataset consisting of latitude and longitude, zip codes.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51344"/>
            <a:ext cx="5486400" cy="4524315"/>
          </a:xfrm>
          <a:prstGeom prst="rect">
            <a:avLst/>
          </a:prstGeom>
        </p:spPr>
        <p:txBody>
          <a:bodyPr wrap="square">
            <a:spAutoFit/>
          </a:bodyPr>
          <a:lstStyle/>
          <a:p>
            <a:r>
              <a:rPr lang="en-US" b="1" dirty="0"/>
              <a:t>Foursquare API Data:</a:t>
            </a:r>
          </a:p>
          <a:p>
            <a:r>
              <a:rPr lang="en-US" dirty="0"/>
              <a:t>We will need data about different venues in different neighborhoods of that specific borough. In order to gain that information we will use "Foursquare" </a:t>
            </a:r>
            <a:r>
              <a:rPr lang="en-US" dirty="0" err="1"/>
              <a:t>locational</a:t>
            </a:r>
            <a:r>
              <a:rPr lang="en-US" dirty="0"/>
              <a:t>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r>
              <a:rPr lang="en-US" dirty="0"/>
              <a:t>After finding the list of neighborhoods, we then connect to the Foursquare API to gather information about venues inside each and every neighborhood. For each neighborhood, we have chosen the radius to be 100 meter.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rot="10800000" flipV="1">
            <a:off x="0" y="794148"/>
            <a:ext cx="8839199" cy="2462213"/>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Helvetica Neue"/>
                <a:cs typeface="Arial" pitchFamily="34" charset="0"/>
              </a:rPr>
              <a:t>The data retrieved from Foursquare contained information of venues within a specified distance of the longitude and latitude of the postcodes. The information obtained per venue as follows</a:t>
            </a:r>
          </a:p>
          <a:p>
            <a:pPr marL="0" marR="0" lvl="0" indent="0" algn="l" defTabSz="914400" rtl="0" eaLnBrk="1" fontAlgn="base" latinLnBrk="0" hangingPunct="1">
              <a:lnSpc>
                <a:spcPct val="100000"/>
              </a:lnSpc>
              <a:spcBef>
                <a:spcPct val="0"/>
              </a:spcBef>
              <a:spcAft>
                <a:spcPct val="0"/>
              </a:spcAft>
              <a:buClrTx/>
              <a:buSzTx/>
              <a:buFontTx/>
              <a:buNone/>
              <a:tabLst/>
            </a:pPr>
            <a:endParaRPr lang="en-US" sz="1600" dirty="0">
              <a:solidFill>
                <a:srgbClr val="000000"/>
              </a:solidFill>
              <a:latin typeface="Helvetica Neue"/>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Helvetica Neue"/>
                <a:cs typeface="Arial" pitchFamily="34" charset="0"/>
              </a:rPr>
              <a:t>:</a:t>
            </a:r>
            <a:endParaRPr kumimoji="0" lang="en-US" sz="1600" b="0" i="0" u="none" strike="noStrike" cap="none" normalizeH="0" baseline="0" dirty="0" smtClean="0">
              <a:ln>
                <a:noFill/>
              </a:ln>
              <a:solidFill>
                <a:srgbClr val="000000"/>
              </a:solidFill>
              <a:effectLst/>
              <a:latin typeface="Courier New" pitchFamily="49"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Neighborhood</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Neighborhood Latitude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Neighborhood Longitude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Venue</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Name of the venue e.g. the name of a store or restaurant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Venue Latitude 7. Venue Longitude 8. Venue Category</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199</Words>
  <Application>Microsoft Office PowerPoint</Application>
  <PresentationFormat>On-screen Show (4:3)</PresentationFormat>
  <Paragraphs>16</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Slide 1</vt:lpstr>
      <vt:lpstr>Slide 2</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H0</dc:creator>
  <cp:lastModifiedBy>H0</cp:lastModifiedBy>
  <cp:revision>1</cp:revision>
  <dcterms:created xsi:type="dcterms:W3CDTF">2021-03-25T16:37:52Z</dcterms:created>
  <dcterms:modified xsi:type="dcterms:W3CDTF">2021-03-25T16:42:46Z</dcterms:modified>
</cp:coreProperties>
</file>