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Hi all,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the Savings Syndicate, and we will help you to get your home faster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ce7b3d4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ce7b3d4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many, having you own home is a dream, but it’s even more than that, it provider financial security and stability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Unfortunately, this dream is is only attainable by the economically privileged now a days.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data is from Dublin. There, a good portion of the families spend more than half of their income in rent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That makes very challenging to accumulate the 10% deposit needed for a mortgage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9ce7b3d4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9ce7b3d4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build a pools of people interested in buying a 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we have a group of 100 people interested in buying a 300k property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can pay 300 per month plus a small fee for our company, then, we run a raffle monthly that gives for one of those people a letter of credit and a chance to apply for a mortgage and have early access to a property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repeats until everyone in the pool have a house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ce7b3d4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9ce7b3d4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banks can also win, that pool of 100 people is a pipeline of 100 potential mortgage appliers, that can also drive up customer acquisition and earlier applications for a mortgage. Now for the Demo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ce7b3d4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ce7b3d4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9ce7b3d4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9ce7b3d4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9ce7b3d4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9ce7b3d4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mirror.ie/lifestyle/homes-and-property/ireland-house-prices-how-much-2679414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newstalk.com/news/one-fifth-of-dublin-tenants-spending-over-half-their-income-on-rent-12253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Savings  Syndicate 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674159" y="2245658"/>
            <a:ext cx="7047608" cy="946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 innovative in way to have access to your dream</a:t>
            </a:r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397F353D-A7C9-86E6-05C5-2F894F290490}"/>
              </a:ext>
            </a:extLst>
          </p:cNvPr>
          <p:cNvSpPr txBox="1">
            <a:spLocks/>
          </p:cNvSpPr>
          <p:nvPr/>
        </p:nvSpPr>
        <p:spPr>
          <a:xfrm>
            <a:off x="1846730" y="3675529"/>
            <a:ext cx="7047608" cy="94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GB" sz="2400" b="1" dirty="0"/>
              <a:t>Group 13.</a:t>
            </a:r>
          </a:p>
          <a:p>
            <a:pPr marL="0" indent="0" algn="r"/>
            <a:r>
              <a:rPr lang="en-GB" sz="2400" b="1" dirty="0"/>
              <a:t>Benjamin, Bruno, Mauricio, Ravi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dream of having your own home</a:t>
            </a:r>
            <a:endParaRPr sz="2400"/>
          </a:p>
        </p:txBody>
      </p:sp>
      <p:sp>
        <p:nvSpPr>
          <p:cNvPr id="79" name="Google Shape;79;p14"/>
          <p:cNvSpPr txBox="1"/>
          <p:nvPr/>
        </p:nvSpPr>
        <p:spPr>
          <a:xfrm>
            <a:off x="191075" y="1436825"/>
            <a:ext cx="4073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It’s…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asset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milestone in life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dream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way to build wealth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Provides financial security and stability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875" y="946750"/>
            <a:ext cx="4574724" cy="305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21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More than 5 years struggling to buy</a:t>
            </a:r>
            <a:endParaRPr sz="2400"/>
          </a:p>
        </p:txBody>
      </p:sp>
      <p:pic>
        <p:nvPicPr>
          <p:cNvPr id="86" name="Google Shape;86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92100"/>
            <a:ext cx="4479051" cy="27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" y="794350"/>
            <a:ext cx="4660899" cy="2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Our Solution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0" y="829850"/>
            <a:ext cx="6068009" cy="404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in for the bank?</a:t>
            </a:r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191075" y="1436825"/>
            <a:ext cx="723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Backlog of 100 people that will apply for a mortgage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acquisition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Earlier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Demo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8848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Technical Solution</a:t>
            </a:r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BEAC3-AFF7-7203-114D-59D3530A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022"/>
            <a:ext cx="9144000" cy="2909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2375" y="26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Sources</a:t>
            </a:r>
            <a:endParaRPr sz="2400"/>
          </a:p>
        </p:txBody>
      </p:sp>
      <p:sp>
        <p:nvSpPr>
          <p:cNvPr id="115" name="Google Shape;115;p20"/>
          <p:cNvSpPr txBox="1"/>
          <p:nvPr/>
        </p:nvSpPr>
        <p:spPr>
          <a:xfrm>
            <a:off x="191075" y="1436825"/>
            <a:ext cx="8552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https://www.irishmirror.ie/lifestyle/homes-and-property/ireland-house-prices-how-much-26794148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https://www.newstalk.com/news/one-fifth-of-dublin-tenants-spending-over-half-their-income-on-rent-1225319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327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Swiss</vt:lpstr>
      <vt:lpstr>The Savings  Syndicate </vt:lpstr>
      <vt:lpstr>The dream of having your own home</vt:lpstr>
      <vt:lpstr>More than 5 years struggling to buy</vt:lpstr>
      <vt:lpstr>Our Solution</vt:lpstr>
      <vt:lpstr>What is in for the bank?</vt:lpstr>
      <vt:lpstr>Demo</vt:lpstr>
      <vt:lpstr>Technical Solution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Savings  Syndicate </dc:title>
  <cp:lastModifiedBy>Bruno Ambrozio</cp:lastModifiedBy>
  <cp:revision>3</cp:revision>
  <dcterms:modified xsi:type="dcterms:W3CDTF">2022-10-15T17:46:29Z</dcterms:modified>
</cp:coreProperties>
</file>