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Hi all,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the Savings </a:t>
            </a:r>
            <a:r>
              <a:rPr lang="en"/>
              <a:t>Syndicate</a:t>
            </a:r>
            <a:r>
              <a:rPr lang="en"/>
              <a:t>, and we will help you to get your home faster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69ce7b3d44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69ce7b3d44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many, having you own home is a dream, but it’s even more than that, it provider financial security and stability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Unfortunately, this dream is is only attainable by the economically privileged now a days.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data is from Dublin. There, a good portion of the families spend more than half of their income in rent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That makes very challenging to accumulate the 10% deposit needed for a mortgage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69ce7b3d44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69ce7b3d44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 to build a pools of people interested in buying a house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Here we have a group of 100 people interested in buying a 300k property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They can pay 300 per month plus a small fee for our company, then, we run a raffle </a:t>
            </a:r>
            <a:r>
              <a:rPr lang="en"/>
              <a:t>monthly</a:t>
            </a:r>
            <a:r>
              <a:rPr lang="en"/>
              <a:t> that gives for one of those people a letter of credit and a chance to apply for a mortgage and have early access to a property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repeats until everyone in the pool have a house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69ce7b3d44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69ce7b3d44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banks can also win, that pool of 100 people is a pipeline of 100 potential mortgage appliers, that can also drive up </a:t>
            </a:r>
            <a:r>
              <a:rPr lang="en"/>
              <a:t>customer</a:t>
            </a:r>
            <a:r>
              <a:rPr lang="en"/>
              <a:t> </a:t>
            </a:r>
            <a:r>
              <a:rPr lang="en"/>
              <a:t>acquisition</a:t>
            </a:r>
            <a:r>
              <a:rPr lang="en"/>
              <a:t> and earlier applications for a </a:t>
            </a:r>
            <a:r>
              <a:rPr lang="en"/>
              <a:t>mortgage</a:t>
            </a:r>
            <a:r>
              <a:rPr lang="en"/>
              <a:t>. Now for the Demo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69ce7b3d44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69ce7b3d44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69ce7b3d44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69ce7b3d44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69ce7b3d44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69ce7b3d44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irishmirror.ie/lifestyle/homes-and-property/ireland-house-prices-how-much-26794148" TargetMode="External"/><Relationship Id="rId4" Type="http://schemas.openxmlformats.org/officeDocument/2006/relationships/hyperlink" Target="https://www.newstalk.com/news/one-fifth-of-dublin-tenants-spending-over-half-their-income-on-rent-1225319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Savings  </a:t>
            </a:r>
            <a:r>
              <a:rPr lang="en"/>
              <a:t>Syndicate</a:t>
            </a:r>
            <a:r>
              <a:rPr lang="en"/>
              <a:t> 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An innovative in way to have access to your dream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2375" y="263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The dream of having your own home</a:t>
            </a:r>
            <a:endParaRPr sz="2400"/>
          </a:p>
        </p:txBody>
      </p:sp>
      <p:sp>
        <p:nvSpPr>
          <p:cNvPr id="79" name="Google Shape;79;p14"/>
          <p:cNvSpPr txBox="1"/>
          <p:nvPr/>
        </p:nvSpPr>
        <p:spPr>
          <a:xfrm>
            <a:off x="191075" y="1436825"/>
            <a:ext cx="40734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It’s…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An asset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 milestone in life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 dream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 way to build wealth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Provides financial security and stability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6875" y="946750"/>
            <a:ext cx="4574724" cy="3052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idx="4294967295" type="title"/>
          </p:nvPr>
        </p:nvSpPr>
        <p:spPr>
          <a:xfrm>
            <a:off x="2375" y="26350"/>
            <a:ext cx="8214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More than 5 years struggling to buy</a:t>
            </a:r>
            <a:endParaRPr sz="2400"/>
          </a:p>
        </p:txBody>
      </p:sp>
      <p:pic>
        <p:nvPicPr>
          <p:cNvPr id="86" name="Google Shape;86;p15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292100"/>
            <a:ext cx="4479051" cy="276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5" y="794350"/>
            <a:ext cx="4660899" cy="288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idx="4294967295" type="title"/>
          </p:nvPr>
        </p:nvSpPr>
        <p:spPr>
          <a:xfrm>
            <a:off x="2375" y="263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Our Solution</a:t>
            </a:r>
            <a:endParaRPr sz="2400"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000" y="829850"/>
            <a:ext cx="6068009" cy="4044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idx="4294967295" type="title"/>
          </p:nvPr>
        </p:nvSpPr>
        <p:spPr>
          <a:xfrm>
            <a:off x="2375" y="26350"/>
            <a:ext cx="8848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What is in for the bank?</a:t>
            </a:r>
            <a:endParaRPr sz="2400"/>
          </a:p>
        </p:txBody>
      </p:sp>
      <p:sp>
        <p:nvSpPr>
          <p:cNvPr id="99" name="Google Shape;99;p17"/>
          <p:cNvSpPr txBox="1"/>
          <p:nvPr/>
        </p:nvSpPr>
        <p:spPr>
          <a:xfrm>
            <a:off x="191075" y="1436825"/>
            <a:ext cx="7230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Backlog of 100 people that will apply for a mortgage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Customer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acquisition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Earlier application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idx="4294967295" type="title"/>
          </p:nvPr>
        </p:nvSpPr>
        <p:spPr>
          <a:xfrm>
            <a:off x="2375" y="26350"/>
            <a:ext cx="8848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Demo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idx="4294967295" type="title"/>
          </p:nvPr>
        </p:nvSpPr>
        <p:spPr>
          <a:xfrm>
            <a:off x="2375" y="26350"/>
            <a:ext cx="8848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Technical Solution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idx="4294967295" type="title"/>
          </p:nvPr>
        </p:nvSpPr>
        <p:spPr>
          <a:xfrm>
            <a:off x="2375" y="263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Sources</a:t>
            </a:r>
            <a:endParaRPr sz="2400"/>
          </a:p>
        </p:txBody>
      </p:sp>
      <p:sp>
        <p:nvSpPr>
          <p:cNvPr id="115" name="Google Shape;115;p20"/>
          <p:cNvSpPr txBox="1"/>
          <p:nvPr/>
        </p:nvSpPr>
        <p:spPr>
          <a:xfrm>
            <a:off x="191075" y="1436825"/>
            <a:ext cx="8552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https://www.irishmirror.ie/lifestyle/homes-and-property/ireland-house-prices-how-much-26794148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https://www.newstalk.com/news/one-fifth-of-dublin-tenants-spending-over-half-their-income-on-rent-1225319</a:t>
            </a:r>
            <a:br>
              <a:rPr lang="en">
                <a:latin typeface="Lato"/>
                <a:ea typeface="Lato"/>
                <a:cs typeface="Lato"/>
                <a:sym typeface="Lato"/>
              </a:rPr>
            </a:b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