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8" r:id="rId3"/>
  </p:sldMasterIdLst>
  <p:notesMasterIdLst>
    <p:notesMasterId r:id="rId5"/>
  </p:notesMasterIdLst>
  <p:sldIdLst>
    <p:sldId id="260" r:id="rId4"/>
    <p:sldId id="771" r:id="rId6"/>
    <p:sldId id="946" r:id="rId7"/>
    <p:sldId id="928" r:id="rId8"/>
    <p:sldId id="929" r:id="rId9"/>
    <p:sldId id="930" r:id="rId10"/>
    <p:sldId id="932" r:id="rId11"/>
    <p:sldId id="931" r:id="rId12"/>
    <p:sldId id="933" r:id="rId13"/>
    <p:sldId id="934" r:id="rId14"/>
    <p:sldId id="944" r:id="rId15"/>
    <p:sldId id="942" r:id="rId16"/>
    <p:sldId id="935" r:id="rId17"/>
    <p:sldId id="936" r:id="rId18"/>
    <p:sldId id="937" r:id="rId19"/>
    <p:sldId id="938" r:id="rId20"/>
    <p:sldId id="943" r:id="rId21"/>
    <p:sldId id="940" r:id="rId22"/>
    <p:sldId id="939" r:id="rId23"/>
    <p:sldId id="94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2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3C8053-C215-4F1B-B034-F2CEC3A12651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586552-9209-4EF2-8CFF-E55CDE485F81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Google Shape;81;p1:notes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5" tIns="91425" rIns="91425" bIns="91425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6387" name="Google Shape;82;p1:notes"/>
          <p:cNvSpPr>
            <a:spLocks noGrp="1" noRot="1" noChangeAspect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custGeom>
            <a:avLst/>
            <a:gdLst>
              <a:gd name="T0" fmla="*/ 0 w 120000"/>
              <a:gd name="T1" fmla="*/ 0 h 120000"/>
              <a:gd name="T2" fmla="*/ 6096000 w 120000"/>
              <a:gd name="T3" fmla="*/ 0 h 120000"/>
              <a:gd name="T4" fmla="*/ 6096000 w 120000"/>
              <a:gd name="T5" fmla="*/ 3429000 h 120000"/>
              <a:gd name="T6" fmla="*/ 0 w 120000"/>
              <a:gd name="T7" fmla="*/ 3429000 h 120000"/>
              <a:gd name="T8" fmla="*/ 0 w 120000"/>
              <a:gd name="T9" fmla="*/ 0 h 1200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lnTo>
                  <a:pt x="0" y="0"/>
                </a:lnTo>
                <a:close/>
              </a:path>
            </a:pathLst>
          </a:custGeom>
          <a:noFill/>
          <a:ln>
            <a:solidFill>
              <a:srgbClr val="00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86552-9209-4EF2-8CFF-E55CDE485F81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86552-9209-4EF2-8CFF-E55CDE485F81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86552-9209-4EF2-8CFF-E55CDE485F81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86552-9209-4EF2-8CFF-E55CDE485F81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86552-9209-4EF2-8CFF-E55CDE485F81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86552-9209-4EF2-8CFF-E55CDE485F81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86552-9209-4EF2-8CFF-E55CDE485F81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86552-9209-4EF2-8CFF-E55CDE485F81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2F1F305-C7CD-42EA-9775-3D213ED49E41}" type="slidenum">
              <a:rPr lang="en-US" altLang="en-US" sz="1200" b="0">
                <a:latin typeface="Times New Roman" panose="02020603050405020304" pitchFamily="18" charset="0"/>
              </a:rPr>
            </a:fld>
            <a:endParaRPr lang="en-US" altLang="en-US" sz="1200" b="0">
              <a:latin typeface="Times New Roman" panose="02020603050405020304" pitchFamily="18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97" name="Google Shape;297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86552-9209-4EF2-8CFF-E55CDE485F81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86552-9209-4EF2-8CFF-E55CDE485F81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86552-9209-4EF2-8CFF-E55CDE485F81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86552-9209-4EF2-8CFF-E55CDE485F81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86552-9209-4EF2-8CFF-E55CDE485F81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586552-9209-4EF2-8CFF-E55CDE485F81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>
            <a:spLocks noGrp="1"/>
          </p:cNvSpPr>
          <p:nvPr>
            <p:ph type="ctrTitle"/>
          </p:nvPr>
        </p:nvSpPr>
        <p:spPr>
          <a:xfrm>
            <a:off x="914400" y="2130429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5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lvl="0" algn="ctr">
              <a:spcBef>
                <a:spcPts val="670"/>
              </a:spcBef>
              <a:spcAft>
                <a:spcPts val="0"/>
              </a:spcAft>
              <a:buClr>
                <a:srgbClr val="888888"/>
              </a:buClr>
              <a:buSzPts val="336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30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505"/>
              </a:spcBef>
              <a:spcAft>
                <a:spcPts val="0"/>
              </a:spcAft>
              <a:buClr>
                <a:srgbClr val="888888"/>
              </a:buClr>
              <a:buSzPts val="25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30"/>
              </a:spcBef>
              <a:spcAft>
                <a:spcPts val="0"/>
              </a:spcAft>
              <a:buClr>
                <a:srgbClr val="888888"/>
              </a:buClr>
              <a:buSzPts val="21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30"/>
              </a:spcBef>
              <a:spcAft>
                <a:spcPts val="0"/>
              </a:spcAft>
              <a:buClr>
                <a:srgbClr val="888888"/>
              </a:buClr>
              <a:buSzPts val="21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30"/>
              </a:spcBef>
              <a:spcAft>
                <a:spcPts val="0"/>
              </a:spcAft>
              <a:buClr>
                <a:srgbClr val="888888"/>
              </a:buClr>
              <a:buSzPts val="21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30"/>
              </a:spcBef>
              <a:spcAft>
                <a:spcPts val="0"/>
              </a:spcAft>
              <a:buClr>
                <a:srgbClr val="888888"/>
              </a:buClr>
              <a:buSzPts val="21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30"/>
              </a:spcBef>
              <a:spcAft>
                <a:spcPts val="0"/>
              </a:spcAft>
              <a:buClr>
                <a:srgbClr val="888888"/>
              </a:buClr>
              <a:buSzPts val="21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30"/>
              </a:spcBef>
              <a:spcAft>
                <a:spcPts val="0"/>
              </a:spcAft>
              <a:buClr>
                <a:srgbClr val="888888"/>
              </a:buClr>
              <a:buSzPts val="21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" name="Google Shape;14;p5"/>
          <p:cNvSpPr txBox="1">
            <a:spLocks noGrp="1"/>
          </p:cNvSpPr>
          <p:nvPr>
            <p:ph type="dt" idx="10"/>
          </p:nvPr>
        </p:nvSpPr>
        <p:spPr/>
        <p:txBody>
          <a:bodyPr/>
          <a:lstStyle>
            <a:lvl1pPr lvl="0" algn="l"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defRPr kern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</a:p>
        </p:txBody>
      </p:sp>
      <p:sp>
        <p:nvSpPr>
          <p:cNvPr id="3" name="Google Shape;15;p5"/>
          <p:cNvSpPr txBox="1">
            <a:spLocks noGrp="1"/>
          </p:cNvSpPr>
          <p:nvPr>
            <p:ph type="ftr" idx="11"/>
          </p:nvPr>
        </p:nvSpPr>
        <p:spPr/>
        <p:txBody>
          <a:bodyPr/>
          <a:lstStyle>
            <a:lvl1pPr lvl="0" algn="ctr"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defRPr kern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</a:p>
        </p:txBody>
      </p:sp>
      <p:sp>
        <p:nvSpPr>
          <p:cNvPr id="4" name="Google Shape;16;p5"/>
          <p:cNvSpPr txBox="1">
            <a:spLocks noGrp="1"/>
          </p:cNvSpPr>
          <p:nvPr>
            <p:ph type="sldNum" idx="12"/>
          </p:nvPr>
        </p:nvSpPr>
        <p:spPr/>
        <p:txBody>
          <a:bodyPr/>
          <a:lstStyle>
            <a:lvl1pPr marL="0" lvl="0" indent="0" algn="r">
              <a:spcBef>
                <a:spcPts val="0"/>
              </a:spcBef>
              <a:buClrTx/>
              <a:buFontTx/>
              <a:buNone/>
              <a:defRPr kern="1200"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>
              <a:defRPr/>
            </a:pPr>
            <a:fld id="{732BFBD3-3A94-49FD-90AB-D2D0890F1E46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>
            <a:spLocks noGrp="1"/>
          </p:cNvSpPr>
          <p:nvPr>
            <p:ph type="ctrTitle"/>
          </p:nvPr>
        </p:nvSpPr>
        <p:spPr>
          <a:xfrm>
            <a:off x="914400" y="2130429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5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lvl="0" algn="ctr">
              <a:spcBef>
                <a:spcPts val="670"/>
              </a:spcBef>
              <a:spcAft>
                <a:spcPts val="0"/>
              </a:spcAft>
              <a:buClr>
                <a:srgbClr val="888888"/>
              </a:buClr>
              <a:buSzPts val="336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Clr>
                <a:srgbClr val="888888"/>
              </a:buClr>
              <a:buSzPts val="30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505"/>
              </a:spcBef>
              <a:spcAft>
                <a:spcPts val="0"/>
              </a:spcAft>
              <a:buClr>
                <a:srgbClr val="888888"/>
              </a:buClr>
              <a:buSzPts val="25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30"/>
              </a:spcBef>
              <a:spcAft>
                <a:spcPts val="0"/>
              </a:spcAft>
              <a:buClr>
                <a:srgbClr val="888888"/>
              </a:buClr>
              <a:buSzPts val="21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30"/>
              </a:spcBef>
              <a:spcAft>
                <a:spcPts val="0"/>
              </a:spcAft>
              <a:buClr>
                <a:srgbClr val="888888"/>
              </a:buClr>
              <a:buSzPts val="21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30"/>
              </a:spcBef>
              <a:spcAft>
                <a:spcPts val="0"/>
              </a:spcAft>
              <a:buClr>
                <a:srgbClr val="888888"/>
              </a:buClr>
              <a:buSzPts val="21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30"/>
              </a:spcBef>
              <a:spcAft>
                <a:spcPts val="0"/>
              </a:spcAft>
              <a:buClr>
                <a:srgbClr val="888888"/>
              </a:buClr>
              <a:buSzPts val="21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30"/>
              </a:spcBef>
              <a:spcAft>
                <a:spcPts val="0"/>
              </a:spcAft>
              <a:buClr>
                <a:srgbClr val="888888"/>
              </a:buClr>
              <a:buSzPts val="21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30"/>
              </a:spcBef>
              <a:spcAft>
                <a:spcPts val="0"/>
              </a:spcAft>
              <a:buClr>
                <a:srgbClr val="888888"/>
              </a:buClr>
              <a:buSzPts val="21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" name="Google Shape;14;p5"/>
          <p:cNvSpPr txBox="1">
            <a:spLocks noGrp="1"/>
          </p:cNvSpPr>
          <p:nvPr>
            <p:ph type="dt" idx="10"/>
          </p:nvPr>
        </p:nvSpPr>
        <p:spPr/>
        <p:txBody>
          <a:bodyPr/>
          <a:lstStyle>
            <a:lvl1pPr lvl="0" algn="l"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defRPr kern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</a:p>
        </p:txBody>
      </p:sp>
      <p:sp>
        <p:nvSpPr>
          <p:cNvPr id="3" name="Google Shape;15;p5"/>
          <p:cNvSpPr txBox="1">
            <a:spLocks noGrp="1"/>
          </p:cNvSpPr>
          <p:nvPr>
            <p:ph type="ftr" idx="11"/>
          </p:nvPr>
        </p:nvSpPr>
        <p:spPr/>
        <p:txBody>
          <a:bodyPr/>
          <a:lstStyle>
            <a:lvl1pPr lvl="0" algn="ctr"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defRPr kern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</a:p>
        </p:txBody>
      </p:sp>
      <p:sp>
        <p:nvSpPr>
          <p:cNvPr id="4" name="Google Shape;16;p5"/>
          <p:cNvSpPr txBox="1">
            <a:spLocks noGrp="1"/>
          </p:cNvSpPr>
          <p:nvPr>
            <p:ph type="sldNum" idx="12"/>
          </p:nvPr>
        </p:nvSpPr>
        <p:spPr/>
        <p:txBody>
          <a:bodyPr/>
          <a:lstStyle>
            <a:lvl1pPr marL="0" lvl="0" indent="0" algn="r">
              <a:spcBef>
                <a:spcPts val="0"/>
              </a:spcBef>
              <a:buClrTx/>
              <a:buFontTx/>
              <a:buNone/>
              <a:defRPr kern="1200"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>
              <a:defRPr/>
            </a:pPr>
            <a:fld id="{732BFBD3-3A94-49FD-90AB-D2D0890F1E46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 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>
            <a:spLocks noGrp="1"/>
          </p:cNvSpPr>
          <p:nvPr>
            <p:ph type="title"/>
          </p:nvPr>
        </p:nvSpPr>
        <p:spPr>
          <a:xfrm>
            <a:off x="963084" y="4406902"/>
            <a:ext cx="10363200" cy="1362076"/>
          </a:xfrm>
          <a:prstGeom prst="rect">
            <a:avLst/>
          </a:prstGeom>
          <a:noFill/>
          <a:ln>
            <a:noFill/>
          </a:ln>
        </p:spPr>
        <p:txBody>
          <a:bodyPr anchor="t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 panose="020F0502020204030204"/>
              <a:buNone/>
              <a:defRPr sz="42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marL="457200" lvl="0" indent="-228600" algn="l">
              <a:spcBef>
                <a:spcPts val="430"/>
              </a:spcBef>
              <a:spcAft>
                <a:spcPts val="0"/>
              </a:spcAft>
              <a:buClr>
                <a:srgbClr val="888888"/>
              </a:buClr>
              <a:buSzPts val="2160"/>
              <a:buNone/>
              <a:defRPr sz="216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85"/>
              </a:spcBef>
              <a:spcAft>
                <a:spcPts val="0"/>
              </a:spcAft>
              <a:buClr>
                <a:srgbClr val="888888"/>
              </a:buClr>
              <a:buSzPts val="1920"/>
              <a:buNone/>
              <a:defRPr sz="192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35"/>
              </a:spcBef>
              <a:spcAft>
                <a:spcPts val="0"/>
              </a:spcAft>
              <a:buClr>
                <a:srgbClr val="888888"/>
              </a:buClr>
              <a:buSzPts val="1680"/>
              <a:buNone/>
              <a:defRPr sz="168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90"/>
              </a:spcBef>
              <a:spcAft>
                <a:spcPts val="0"/>
              </a:spcAft>
              <a:buClr>
                <a:srgbClr val="888888"/>
              </a:buClr>
              <a:buSzPts val="1440"/>
              <a:buNone/>
              <a:defRPr sz="144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90"/>
              </a:spcBef>
              <a:spcAft>
                <a:spcPts val="0"/>
              </a:spcAft>
              <a:buClr>
                <a:srgbClr val="888888"/>
              </a:buClr>
              <a:buSzPts val="1440"/>
              <a:buNone/>
              <a:defRPr sz="144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90"/>
              </a:spcBef>
              <a:spcAft>
                <a:spcPts val="0"/>
              </a:spcAft>
              <a:buClr>
                <a:srgbClr val="888888"/>
              </a:buClr>
              <a:buSzPts val="1440"/>
              <a:buNone/>
              <a:defRPr sz="144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90"/>
              </a:spcBef>
              <a:spcAft>
                <a:spcPts val="0"/>
              </a:spcAft>
              <a:buClr>
                <a:srgbClr val="888888"/>
              </a:buClr>
              <a:buSzPts val="1440"/>
              <a:buNone/>
              <a:defRPr sz="144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90"/>
              </a:spcBef>
              <a:spcAft>
                <a:spcPts val="0"/>
              </a:spcAft>
              <a:buClr>
                <a:srgbClr val="888888"/>
              </a:buClr>
              <a:buSzPts val="1440"/>
              <a:buNone/>
              <a:defRPr sz="144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90"/>
              </a:spcBef>
              <a:spcAft>
                <a:spcPts val="0"/>
              </a:spcAft>
              <a:buClr>
                <a:srgbClr val="888888"/>
              </a:buClr>
              <a:buSzPts val="1440"/>
              <a:buNone/>
              <a:defRPr sz="144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" name="Google Shape;26;p7"/>
          <p:cNvSpPr txBox="1">
            <a:spLocks noGrp="1"/>
          </p:cNvSpPr>
          <p:nvPr>
            <p:ph type="dt" idx="10"/>
          </p:nvPr>
        </p:nvSpPr>
        <p:spPr/>
        <p:txBody>
          <a:bodyPr/>
          <a:lstStyle>
            <a:lvl1pPr lvl="0" algn="l"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defRPr kern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</a:p>
        </p:txBody>
      </p:sp>
      <p:sp>
        <p:nvSpPr>
          <p:cNvPr id="3" name="Google Shape;27;p7"/>
          <p:cNvSpPr txBox="1">
            <a:spLocks noGrp="1"/>
          </p:cNvSpPr>
          <p:nvPr>
            <p:ph type="ftr" idx="11"/>
          </p:nvPr>
        </p:nvSpPr>
        <p:spPr/>
        <p:txBody>
          <a:bodyPr/>
          <a:lstStyle>
            <a:lvl1pPr lvl="0" algn="ctr"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defRPr kern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</a:p>
        </p:txBody>
      </p:sp>
      <p:sp>
        <p:nvSpPr>
          <p:cNvPr id="4" name="Google Shape;28;p7"/>
          <p:cNvSpPr txBox="1">
            <a:spLocks noGrp="1"/>
          </p:cNvSpPr>
          <p:nvPr>
            <p:ph type="sldNum" idx="12"/>
          </p:nvPr>
        </p:nvSpPr>
        <p:spPr/>
        <p:txBody>
          <a:bodyPr/>
          <a:lstStyle>
            <a:lvl1pPr marL="0" lvl="0" indent="0" algn="r">
              <a:spcBef>
                <a:spcPts val="0"/>
              </a:spcBef>
              <a:buClrTx/>
              <a:buFontTx/>
              <a:buNone/>
              <a:defRPr kern="1200"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>
              <a:defRPr/>
            </a:pPr>
            <a:fld id="{AAD0773F-BC41-4673-8580-9B75BA127ADF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wo Content">
  <p:cSld name="Two Conte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457200" lvl="0" indent="-4191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1pPr>
            <a:lvl2pPr marL="914400" lvl="1" indent="-388620" algn="l">
              <a:spcBef>
                <a:spcPts val="505"/>
              </a:spcBef>
              <a:spcAft>
                <a:spcPts val="0"/>
              </a:spcAft>
              <a:buClr>
                <a:schemeClr val="dk1"/>
              </a:buClr>
              <a:buSzPts val="2520"/>
              <a:buChar char="–"/>
              <a:defRPr sz="2520"/>
            </a:lvl2pPr>
            <a:lvl3pPr marL="1371600" lvl="2" indent="-365760" algn="l"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2160"/>
              <a:buChar char="•"/>
              <a:defRPr sz="2160"/>
            </a:lvl3pPr>
            <a:lvl4pPr marL="1828800" lvl="3" indent="-350520" algn="l">
              <a:spcBef>
                <a:spcPts val="385"/>
              </a:spcBef>
              <a:spcAft>
                <a:spcPts val="0"/>
              </a:spcAft>
              <a:buClr>
                <a:schemeClr val="dk1"/>
              </a:buClr>
              <a:buSzPts val="1920"/>
              <a:buChar char="–"/>
              <a:defRPr sz="1920"/>
            </a:lvl4pPr>
            <a:lvl5pPr marL="2286000" lvl="4" indent="-350520" algn="l">
              <a:spcBef>
                <a:spcPts val="385"/>
              </a:spcBef>
              <a:spcAft>
                <a:spcPts val="0"/>
              </a:spcAft>
              <a:buClr>
                <a:schemeClr val="dk1"/>
              </a:buClr>
              <a:buSzPts val="1920"/>
              <a:buChar char="»"/>
              <a:defRPr sz="1920"/>
            </a:lvl5pPr>
            <a:lvl6pPr marL="2743200" lvl="5" indent="-350520" algn="l">
              <a:spcBef>
                <a:spcPts val="385"/>
              </a:spcBef>
              <a:spcAft>
                <a:spcPts val="0"/>
              </a:spcAft>
              <a:buClr>
                <a:schemeClr val="dk1"/>
              </a:buClr>
              <a:buSzPts val="1920"/>
              <a:buChar char="•"/>
              <a:defRPr sz="1920"/>
            </a:lvl6pPr>
            <a:lvl7pPr marL="3200400" lvl="6" indent="-350520" algn="l">
              <a:spcBef>
                <a:spcPts val="385"/>
              </a:spcBef>
              <a:spcAft>
                <a:spcPts val="0"/>
              </a:spcAft>
              <a:buClr>
                <a:schemeClr val="dk1"/>
              </a:buClr>
              <a:buSzPts val="1920"/>
              <a:buChar char="•"/>
              <a:defRPr sz="1920"/>
            </a:lvl7pPr>
            <a:lvl8pPr marL="3657600" lvl="7" indent="-350520" algn="l">
              <a:spcBef>
                <a:spcPts val="385"/>
              </a:spcBef>
              <a:spcAft>
                <a:spcPts val="0"/>
              </a:spcAft>
              <a:buClr>
                <a:schemeClr val="dk1"/>
              </a:buClr>
              <a:buSzPts val="1920"/>
              <a:buChar char="•"/>
              <a:defRPr sz="1920"/>
            </a:lvl8pPr>
            <a:lvl9pPr marL="4114800" lvl="8" indent="-350520" algn="l">
              <a:spcBef>
                <a:spcPts val="385"/>
              </a:spcBef>
              <a:spcAft>
                <a:spcPts val="0"/>
              </a:spcAft>
              <a:buClr>
                <a:schemeClr val="dk1"/>
              </a:buClr>
              <a:buSzPts val="1920"/>
              <a:buChar char="•"/>
              <a:defRPr sz="1920"/>
            </a:lvl9pPr>
          </a:lstStyle>
          <a:p/>
        </p:txBody>
      </p:sp>
      <p:sp>
        <p:nvSpPr>
          <p:cNvPr id="32" name="Google Shape;32;p8"/>
          <p:cNvSpPr txBox="1">
            <a:spLocks noGrp="1"/>
          </p:cNvSpPr>
          <p:nvPr>
            <p:ph type="body" idx="2"/>
          </p:nvPr>
        </p:nvSpPr>
        <p:spPr>
          <a:xfrm>
            <a:off x="6197600" y="1600203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457200" lvl="0" indent="-4191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1pPr>
            <a:lvl2pPr marL="914400" lvl="1" indent="-388620" algn="l">
              <a:spcBef>
                <a:spcPts val="505"/>
              </a:spcBef>
              <a:spcAft>
                <a:spcPts val="0"/>
              </a:spcAft>
              <a:buClr>
                <a:schemeClr val="dk1"/>
              </a:buClr>
              <a:buSzPts val="2520"/>
              <a:buChar char="–"/>
              <a:defRPr sz="2520"/>
            </a:lvl2pPr>
            <a:lvl3pPr marL="1371600" lvl="2" indent="-365760" algn="l"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2160"/>
              <a:buChar char="•"/>
              <a:defRPr sz="2160"/>
            </a:lvl3pPr>
            <a:lvl4pPr marL="1828800" lvl="3" indent="-350520" algn="l">
              <a:spcBef>
                <a:spcPts val="385"/>
              </a:spcBef>
              <a:spcAft>
                <a:spcPts val="0"/>
              </a:spcAft>
              <a:buClr>
                <a:schemeClr val="dk1"/>
              </a:buClr>
              <a:buSzPts val="1920"/>
              <a:buChar char="–"/>
              <a:defRPr sz="1920"/>
            </a:lvl4pPr>
            <a:lvl5pPr marL="2286000" lvl="4" indent="-350520" algn="l">
              <a:spcBef>
                <a:spcPts val="385"/>
              </a:spcBef>
              <a:spcAft>
                <a:spcPts val="0"/>
              </a:spcAft>
              <a:buClr>
                <a:schemeClr val="dk1"/>
              </a:buClr>
              <a:buSzPts val="1920"/>
              <a:buChar char="»"/>
              <a:defRPr sz="1920"/>
            </a:lvl5pPr>
            <a:lvl6pPr marL="2743200" lvl="5" indent="-350520" algn="l">
              <a:spcBef>
                <a:spcPts val="385"/>
              </a:spcBef>
              <a:spcAft>
                <a:spcPts val="0"/>
              </a:spcAft>
              <a:buClr>
                <a:schemeClr val="dk1"/>
              </a:buClr>
              <a:buSzPts val="1920"/>
              <a:buChar char="•"/>
              <a:defRPr sz="1920"/>
            </a:lvl6pPr>
            <a:lvl7pPr marL="3200400" lvl="6" indent="-350520" algn="l">
              <a:spcBef>
                <a:spcPts val="385"/>
              </a:spcBef>
              <a:spcAft>
                <a:spcPts val="0"/>
              </a:spcAft>
              <a:buClr>
                <a:schemeClr val="dk1"/>
              </a:buClr>
              <a:buSzPts val="1920"/>
              <a:buChar char="•"/>
              <a:defRPr sz="1920"/>
            </a:lvl7pPr>
            <a:lvl8pPr marL="3657600" lvl="7" indent="-350520" algn="l">
              <a:spcBef>
                <a:spcPts val="385"/>
              </a:spcBef>
              <a:spcAft>
                <a:spcPts val="0"/>
              </a:spcAft>
              <a:buClr>
                <a:schemeClr val="dk1"/>
              </a:buClr>
              <a:buSzPts val="1920"/>
              <a:buChar char="•"/>
              <a:defRPr sz="1920"/>
            </a:lvl8pPr>
            <a:lvl9pPr marL="4114800" lvl="8" indent="-350520" algn="l">
              <a:spcBef>
                <a:spcPts val="385"/>
              </a:spcBef>
              <a:spcAft>
                <a:spcPts val="0"/>
              </a:spcAft>
              <a:buClr>
                <a:schemeClr val="dk1"/>
              </a:buClr>
              <a:buSzPts val="1920"/>
              <a:buChar char="•"/>
              <a:defRPr sz="1920"/>
            </a:lvl9pPr>
          </a:lstStyle>
          <a:p/>
        </p:txBody>
      </p:sp>
      <p:sp>
        <p:nvSpPr>
          <p:cNvPr id="2" name="Google Shape;33;p8"/>
          <p:cNvSpPr txBox="1">
            <a:spLocks noGrp="1"/>
          </p:cNvSpPr>
          <p:nvPr>
            <p:ph type="dt" idx="10"/>
          </p:nvPr>
        </p:nvSpPr>
        <p:spPr/>
        <p:txBody>
          <a:bodyPr/>
          <a:lstStyle>
            <a:lvl1pPr lvl="0" algn="l"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defRPr kern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</a:p>
        </p:txBody>
      </p:sp>
      <p:sp>
        <p:nvSpPr>
          <p:cNvPr id="3" name="Google Shape;34;p8"/>
          <p:cNvSpPr txBox="1">
            <a:spLocks noGrp="1"/>
          </p:cNvSpPr>
          <p:nvPr>
            <p:ph type="ftr" idx="11"/>
          </p:nvPr>
        </p:nvSpPr>
        <p:spPr/>
        <p:txBody>
          <a:bodyPr/>
          <a:lstStyle>
            <a:lvl1pPr lvl="0" algn="ctr"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defRPr kern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</a:p>
        </p:txBody>
      </p:sp>
      <p:sp>
        <p:nvSpPr>
          <p:cNvPr id="4" name="Google Shape;35;p8"/>
          <p:cNvSpPr txBox="1">
            <a:spLocks noGrp="1"/>
          </p:cNvSpPr>
          <p:nvPr>
            <p:ph type="sldNum" idx="12"/>
          </p:nvPr>
        </p:nvSpPr>
        <p:spPr/>
        <p:txBody>
          <a:bodyPr/>
          <a:lstStyle>
            <a:lvl1pPr marL="0" lvl="0" indent="0" algn="r">
              <a:spcBef>
                <a:spcPts val="0"/>
              </a:spcBef>
              <a:buClrTx/>
              <a:buFontTx/>
              <a:buNone/>
              <a:defRPr kern="1200"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>
              <a:defRPr/>
            </a:pPr>
            <a:fld id="{631F808A-BE66-40C6-A28B-D1952CC78A5C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Comparison">
  <p:cSld name="Comparis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80"/>
              <a:buFont typeface="Calibri" panose="020F0502020204030204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marL="457200" lvl="0" indent="-228600" algn="l">
              <a:spcBef>
                <a:spcPts val="505"/>
              </a:spcBef>
              <a:spcAft>
                <a:spcPts val="0"/>
              </a:spcAft>
              <a:buClr>
                <a:schemeClr val="dk1"/>
              </a:buClr>
              <a:buSzPts val="2520"/>
              <a:buNone/>
              <a:defRPr sz="2520" b="1"/>
            </a:lvl1pPr>
            <a:lvl2pPr marL="914400" lvl="1" indent="-228600" algn="l"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  <a:defRPr sz="2160" b="1"/>
            </a:lvl2pPr>
            <a:lvl3pPr marL="1371600" lvl="2" indent="-228600" algn="l">
              <a:spcBef>
                <a:spcPts val="385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  <a:defRPr sz="1920" b="1"/>
            </a:lvl3pPr>
            <a:lvl4pPr marL="1828800" lvl="3" indent="-228600" algn="l">
              <a:spcBef>
                <a:spcPts val="335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sz="1680" b="1"/>
            </a:lvl4pPr>
            <a:lvl5pPr marL="2286000" lvl="4" indent="-228600" algn="l">
              <a:spcBef>
                <a:spcPts val="335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sz="1680" b="1"/>
            </a:lvl5pPr>
            <a:lvl6pPr marL="2743200" lvl="5" indent="-228600" algn="l">
              <a:spcBef>
                <a:spcPts val="335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sz="1680" b="1"/>
            </a:lvl6pPr>
            <a:lvl7pPr marL="3200400" lvl="6" indent="-228600" algn="l">
              <a:spcBef>
                <a:spcPts val="335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sz="1680" b="1"/>
            </a:lvl7pPr>
            <a:lvl8pPr marL="3657600" lvl="7" indent="-228600" algn="l">
              <a:spcBef>
                <a:spcPts val="335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sz="1680" b="1"/>
            </a:lvl8pPr>
            <a:lvl9pPr marL="4114800" lvl="8" indent="-228600" algn="l">
              <a:spcBef>
                <a:spcPts val="335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sz="1680" b="1"/>
            </a:lvl9pPr>
          </a:lstStyle>
          <a:p/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457200" lvl="0" indent="-388620" algn="l">
              <a:spcBef>
                <a:spcPts val="505"/>
              </a:spcBef>
              <a:spcAft>
                <a:spcPts val="0"/>
              </a:spcAft>
              <a:buClr>
                <a:schemeClr val="dk1"/>
              </a:buClr>
              <a:buSzPts val="2520"/>
              <a:buChar char="•"/>
              <a:defRPr sz="2520"/>
            </a:lvl1pPr>
            <a:lvl2pPr marL="914400" lvl="1" indent="-365760" algn="l"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2160"/>
              <a:buChar char="–"/>
              <a:defRPr sz="2160"/>
            </a:lvl2pPr>
            <a:lvl3pPr marL="1371600" lvl="2" indent="-350520" algn="l">
              <a:spcBef>
                <a:spcPts val="385"/>
              </a:spcBef>
              <a:spcAft>
                <a:spcPts val="0"/>
              </a:spcAft>
              <a:buClr>
                <a:schemeClr val="dk1"/>
              </a:buClr>
              <a:buSzPts val="1920"/>
              <a:buChar char="•"/>
              <a:defRPr sz="1920"/>
            </a:lvl3pPr>
            <a:lvl4pPr marL="1828800" lvl="3" indent="-335280" algn="l">
              <a:spcBef>
                <a:spcPts val="335"/>
              </a:spcBef>
              <a:spcAft>
                <a:spcPts val="0"/>
              </a:spcAft>
              <a:buClr>
                <a:schemeClr val="dk1"/>
              </a:buClr>
              <a:buSzPts val="1680"/>
              <a:buChar char="–"/>
              <a:defRPr sz="1680"/>
            </a:lvl4pPr>
            <a:lvl5pPr marL="2286000" lvl="4" indent="-335280" algn="l">
              <a:spcBef>
                <a:spcPts val="335"/>
              </a:spcBef>
              <a:spcAft>
                <a:spcPts val="0"/>
              </a:spcAft>
              <a:buClr>
                <a:schemeClr val="dk1"/>
              </a:buClr>
              <a:buSzPts val="1680"/>
              <a:buChar char="»"/>
              <a:defRPr sz="1680"/>
            </a:lvl5pPr>
            <a:lvl6pPr marL="2743200" lvl="5" indent="-335280" algn="l">
              <a:spcBef>
                <a:spcPts val="335"/>
              </a:spcBef>
              <a:spcAft>
                <a:spcPts val="0"/>
              </a:spcAft>
              <a:buClr>
                <a:schemeClr val="dk1"/>
              </a:buClr>
              <a:buSzPts val="1680"/>
              <a:buChar char="•"/>
              <a:defRPr sz="1680"/>
            </a:lvl6pPr>
            <a:lvl7pPr marL="3200400" lvl="6" indent="-335280" algn="l">
              <a:spcBef>
                <a:spcPts val="335"/>
              </a:spcBef>
              <a:spcAft>
                <a:spcPts val="0"/>
              </a:spcAft>
              <a:buClr>
                <a:schemeClr val="dk1"/>
              </a:buClr>
              <a:buSzPts val="1680"/>
              <a:buChar char="•"/>
              <a:defRPr sz="1680"/>
            </a:lvl7pPr>
            <a:lvl8pPr marL="3657600" lvl="7" indent="-335280" algn="l">
              <a:spcBef>
                <a:spcPts val="335"/>
              </a:spcBef>
              <a:spcAft>
                <a:spcPts val="0"/>
              </a:spcAft>
              <a:buClr>
                <a:schemeClr val="dk1"/>
              </a:buClr>
              <a:buSzPts val="1680"/>
              <a:buChar char="•"/>
              <a:defRPr sz="1680"/>
            </a:lvl8pPr>
            <a:lvl9pPr marL="4114800" lvl="8" indent="-335280" algn="l">
              <a:spcBef>
                <a:spcPts val="335"/>
              </a:spcBef>
              <a:spcAft>
                <a:spcPts val="0"/>
              </a:spcAft>
              <a:buClr>
                <a:schemeClr val="dk1"/>
              </a:buClr>
              <a:buSzPts val="1680"/>
              <a:buChar char="•"/>
              <a:defRPr sz="1680"/>
            </a:lvl9pPr>
          </a:lstStyle>
          <a:p/>
        </p:txBody>
      </p:sp>
      <p:sp>
        <p:nvSpPr>
          <p:cNvPr id="40" name="Google Shape;40;p9"/>
          <p:cNvSpPr txBox="1">
            <a:spLocks noGrp="1"/>
          </p:cNvSpPr>
          <p:nvPr>
            <p:ph type="body" idx="3"/>
          </p:nvPr>
        </p:nvSpPr>
        <p:spPr>
          <a:xfrm>
            <a:off x="6193370" y="1535114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marL="457200" lvl="0" indent="-228600" algn="l">
              <a:spcBef>
                <a:spcPts val="505"/>
              </a:spcBef>
              <a:spcAft>
                <a:spcPts val="0"/>
              </a:spcAft>
              <a:buClr>
                <a:schemeClr val="dk1"/>
              </a:buClr>
              <a:buSzPts val="2520"/>
              <a:buNone/>
              <a:defRPr sz="2520" b="1"/>
            </a:lvl1pPr>
            <a:lvl2pPr marL="914400" lvl="1" indent="-228600" algn="l"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  <a:defRPr sz="2160" b="1"/>
            </a:lvl2pPr>
            <a:lvl3pPr marL="1371600" lvl="2" indent="-228600" algn="l">
              <a:spcBef>
                <a:spcPts val="385"/>
              </a:spcBef>
              <a:spcAft>
                <a:spcPts val="0"/>
              </a:spcAft>
              <a:buClr>
                <a:schemeClr val="dk1"/>
              </a:buClr>
              <a:buSzPts val="1920"/>
              <a:buNone/>
              <a:defRPr sz="1920" b="1"/>
            </a:lvl3pPr>
            <a:lvl4pPr marL="1828800" lvl="3" indent="-228600" algn="l">
              <a:spcBef>
                <a:spcPts val="335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sz="1680" b="1"/>
            </a:lvl4pPr>
            <a:lvl5pPr marL="2286000" lvl="4" indent="-228600" algn="l">
              <a:spcBef>
                <a:spcPts val="335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sz="1680" b="1"/>
            </a:lvl5pPr>
            <a:lvl6pPr marL="2743200" lvl="5" indent="-228600" algn="l">
              <a:spcBef>
                <a:spcPts val="335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sz="1680" b="1"/>
            </a:lvl6pPr>
            <a:lvl7pPr marL="3200400" lvl="6" indent="-228600" algn="l">
              <a:spcBef>
                <a:spcPts val="335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sz="1680" b="1"/>
            </a:lvl7pPr>
            <a:lvl8pPr marL="3657600" lvl="7" indent="-228600" algn="l">
              <a:spcBef>
                <a:spcPts val="335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sz="1680" b="1"/>
            </a:lvl8pPr>
            <a:lvl9pPr marL="4114800" lvl="8" indent="-228600" algn="l">
              <a:spcBef>
                <a:spcPts val="335"/>
              </a:spcBef>
              <a:spcAft>
                <a:spcPts val="0"/>
              </a:spcAft>
              <a:buClr>
                <a:schemeClr val="dk1"/>
              </a:buClr>
              <a:buSzPts val="1680"/>
              <a:buNone/>
              <a:defRPr sz="1680" b="1"/>
            </a:lvl9pPr>
          </a:lstStyle>
          <a:p/>
        </p:txBody>
      </p:sp>
      <p:sp>
        <p:nvSpPr>
          <p:cNvPr id="41" name="Google Shape;41;p9"/>
          <p:cNvSpPr txBox="1">
            <a:spLocks noGrp="1"/>
          </p:cNvSpPr>
          <p:nvPr>
            <p:ph type="body" idx="4"/>
          </p:nvPr>
        </p:nvSpPr>
        <p:spPr>
          <a:xfrm>
            <a:off x="6193370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457200" lvl="0" indent="-388620" algn="l">
              <a:spcBef>
                <a:spcPts val="505"/>
              </a:spcBef>
              <a:spcAft>
                <a:spcPts val="0"/>
              </a:spcAft>
              <a:buClr>
                <a:schemeClr val="dk1"/>
              </a:buClr>
              <a:buSzPts val="2520"/>
              <a:buChar char="•"/>
              <a:defRPr sz="2520"/>
            </a:lvl1pPr>
            <a:lvl2pPr marL="914400" lvl="1" indent="-365760" algn="l"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2160"/>
              <a:buChar char="–"/>
              <a:defRPr sz="2160"/>
            </a:lvl2pPr>
            <a:lvl3pPr marL="1371600" lvl="2" indent="-350520" algn="l">
              <a:spcBef>
                <a:spcPts val="385"/>
              </a:spcBef>
              <a:spcAft>
                <a:spcPts val="0"/>
              </a:spcAft>
              <a:buClr>
                <a:schemeClr val="dk1"/>
              </a:buClr>
              <a:buSzPts val="1920"/>
              <a:buChar char="•"/>
              <a:defRPr sz="1920"/>
            </a:lvl3pPr>
            <a:lvl4pPr marL="1828800" lvl="3" indent="-335280" algn="l">
              <a:spcBef>
                <a:spcPts val="335"/>
              </a:spcBef>
              <a:spcAft>
                <a:spcPts val="0"/>
              </a:spcAft>
              <a:buClr>
                <a:schemeClr val="dk1"/>
              </a:buClr>
              <a:buSzPts val="1680"/>
              <a:buChar char="–"/>
              <a:defRPr sz="1680"/>
            </a:lvl4pPr>
            <a:lvl5pPr marL="2286000" lvl="4" indent="-335280" algn="l">
              <a:spcBef>
                <a:spcPts val="335"/>
              </a:spcBef>
              <a:spcAft>
                <a:spcPts val="0"/>
              </a:spcAft>
              <a:buClr>
                <a:schemeClr val="dk1"/>
              </a:buClr>
              <a:buSzPts val="1680"/>
              <a:buChar char="»"/>
              <a:defRPr sz="1680"/>
            </a:lvl5pPr>
            <a:lvl6pPr marL="2743200" lvl="5" indent="-335280" algn="l">
              <a:spcBef>
                <a:spcPts val="335"/>
              </a:spcBef>
              <a:spcAft>
                <a:spcPts val="0"/>
              </a:spcAft>
              <a:buClr>
                <a:schemeClr val="dk1"/>
              </a:buClr>
              <a:buSzPts val="1680"/>
              <a:buChar char="•"/>
              <a:defRPr sz="1680"/>
            </a:lvl6pPr>
            <a:lvl7pPr marL="3200400" lvl="6" indent="-335280" algn="l">
              <a:spcBef>
                <a:spcPts val="335"/>
              </a:spcBef>
              <a:spcAft>
                <a:spcPts val="0"/>
              </a:spcAft>
              <a:buClr>
                <a:schemeClr val="dk1"/>
              </a:buClr>
              <a:buSzPts val="1680"/>
              <a:buChar char="•"/>
              <a:defRPr sz="1680"/>
            </a:lvl7pPr>
            <a:lvl8pPr marL="3657600" lvl="7" indent="-335280" algn="l">
              <a:spcBef>
                <a:spcPts val="335"/>
              </a:spcBef>
              <a:spcAft>
                <a:spcPts val="0"/>
              </a:spcAft>
              <a:buClr>
                <a:schemeClr val="dk1"/>
              </a:buClr>
              <a:buSzPts val="1680"/>
              <a:buChar char="•"/>
              <a:defRPr sz="1680"/>
            </a:lvl8pPr>
            <a:lvl9pPr marL="4114800" lvl="8" indent="-335280" algn="l">
              <a:spcBef>
                <a:spcPts val="335"/>
              </a:spcBef>
              <a:spcAft>
                <a:spcPts val="0"/>
              </a:spcAft>
              <a:buClr>
                <a:schemeClr val="dk1"/>
              </a:buClr>
              <a:buSzPts val="1680"/>
              <a:buChar char="•"/>
              <a:defRPr sz="1680"/>
            </a:lvl9pPr>
          </a:lstStyle>
          <a:p/>
        </p:txBody>
      </p:sp>
      <p:sp>
        <p:nvSpPr>
          <p:cNvPr id="2" name="Google Shape;42;p9"/>
          <p:cNvSpPr txBox="1">
            <a:spLocks noGrp="1"/>
          </p:cNvSpPr>
          <p:nvPr>
            <p:ph type="dt" idx="10"/>
          </p:nvPr>
        </p:nvSpPr>
        <p:spPr/>
        <p:txBody>
          <a:bodyPr/>
          <a:lstStyle>
            <a:lvl1pPr lvl="0" algn="l"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defRPr kern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</a:p>
        </p:txBody>
      </p:sp>
      <p:sp>
        <p:nvSpPr>
          <p:cNvPr id="3" name="Google Shape;43;p9"/>
          <p:cNvSpPr txBox="1">
            <a:spLocks noGrp="1"/>
          </p:cNvSpPr>
          <p:nvPr>
            <p:ph type="ftr" idx="11"/>
          </p:nvPr>
        </p:nvSpPr>
        <p:spPr/>
        <p:txBody>
          <a:bodyPr/>
          <a:lstStyle>
            <a:lvl1pPr lvl="0" algn="ctr"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defRPr kern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</a:p>
        </p:txBody>
      </p:sp>
      <p:sp>
        <p:nvSpPr>
          <p:cNvPr id="4" name="Google Shape;44;p9"/>
          <p:cNvSpPr txBox="1">
            <a:spLocks noGrp="1"/>
          </p:cNvSpPr>
          <p:nvPr>
            <p:ph type="sldNum" idx="12"/>
          </p:nvPr>
        </p:nvSpPr>
        <p:spPr/>
        <p:txBody>
          <a:bodyPr/>
          <a:lstStyle>
            <a:lvl1pPr marL="0" lvl="0" indent="0" algn="r">
              <a:spcBef>
                <a:spcPts val="0"/>
              </a:spcBef>
              <a:buClrTx/>
              <a:buFontTx/>
              <a:buNone/>
              <a:defRPr kern="1200"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>
              <a:defRPr/>
            </a:pPr>
            <a:fld id="{F6E84AB1-C3EF-442A-8FB5-9CBE61268D6B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1;p11"/>
          <p:cNvSpPr txBox="1">
            <a:spLocks noGrp="1"/>
          </p:cNvSpPr>
          <p:nvPr>
            <p:ph type="dt" idx="10"/>
          </p:nvPr>
        </p:nvSpPr>
        <p:spPr/>
        <p:txBody>
          <a:bodyPr/>
          <a:lstStyle>
            <a:lvl1pPr lvl="0" algn="l"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defRPr kern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</a:p>
        </p:txBody>
      </p:sp>
      <p:sp>
        <p:nvSpPr>
          <p:cNvPr id="3" name="Google Shape;52;p11"/>
          <p:cNvSpPr txBox="1">
            <a:spLocks noGrp="1"/>
          </p:cNvSpPr>
          <p:nvPr>
            <p:ph type="ftr" idx="11"/>
          </p:nvPr>
        </p:nvSpPr>
        <p:spPr/>
        <p:txBody>
          <a:bodyPr/>
          <a:lstStyle>
            <a:lvl1pPr lvl="0" algn="ctr"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defRPr kern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</a:p>
        </p:txBody>
      </p:sp>
      <p:sp>
        <p:nvSpPr>
          <p:cNvPr id="4" name="Google Shape;53;p11"/>
          <p:cNvSpPr txBox="1">
            <a:spLocks noGrp="1"/>
          </p:cNvSpPr>
          <p:nvPr>
            <p:ph type="sldNum" idx="12"/>
          </p:nvPr>
        </p:nvSpPr>
        <p:spPr/>
        <p:txBody>
          <a:bodyPr/>
          <a:lstStyle>
            <a:lvl1pPr marL="0" lvl="0" indent="0" algn="r">
              <a:spcBef>
                <a:spcPts val="0"/>
              </a:spcBef>
              <a:buClrTx/>
              <a:buFontTx/>
              <a:buNone/>
              <a:defRPr kern="1200"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>
              <a:defRPr/>
            </a:pPr>
            <a:fld id="{695F859B-F2B4-4294-AF96-B530928DD219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Content with Caption">
  <p:cSld name="Content with Ca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title"/>
          </p:nvPr>
        </p:nvSpPr>
        <p:spPr>
          <a:xfrm>
            <a:off x="609602" y="273051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Calibri" panose="020F0502020204030204"/>
              <a:buNone/>
              <a:defRPr sz="216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"/>
          <p:cNvSpPr txBox="1">
            <a:spLocks noGrp="1"/>
          </p:cNvSpPr>
          <p:nvPr>
            <p:ph type="body" idx="1"/>
          </p:nvPr>
        </p:nvSpPr>
        <p:spPr>
          <a:xfrm>
            <a:off x="4766736" y="273054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457200" lvl="0" indent="-441960" algn="l">
              <a:spcBef>
                <a:spcPts val="670"/>
              </a:spcBef>
              <a:spcAft>
                <a:spcPts val="0"/>
              </a:spcAft>
              <a:buClr>
                <a:schemeClr val="dk1"/>
              </a:buClr>
              <a:buSzPts val="3360"/>
              <a:buChar char="•"/>
              <a:defRPr sz="3360"/>
            </a:lvl1pPr>
            <a:lvl2pPr marL="914400" lvl="1" indent="-4191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–"/>
              <a:defRPr sz="3000"/>
            </a:lvl2pPr>
            <a:lvl3pPr marL="1371600" lvl="2" indent="-388620" algn="l">
              <a:spcBef>
                <a:spcPts val="505"/>
              </a:spcBef>
              <a:spcAft>
                <a:spcPts val="0"/>
              </a:spcAft>
              <a:buClr>
                <a:schemeClr val="dk1"/>
              </a:buClr>
              <a:buSzPts val="2520"/>
              <a:buChar char="•"/>
              <a:defRPr sz="2520"/>
            </a:lvl3pPr>
            <a:lvl4pPr marL="1828800" lvl="3" indent="-365760" algn="l"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2160"/>
              <a:buChar char="–"/>
              <a:defRPr sz="2160"/>
            </a:lvl4pPr>
            <a:lvl5pPr marL="2286000" lvl="4" indent="-365760" algn="l"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2160"/>
              <a:buChar char="»"/>
              <a:defRPr sz="2160"/>
            </a:lvl5pPr>
            <a:lvl6pPr marL="2743200" lvl="5" indent="-365760" algn="l"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2160"/>
              <a:buChar char="•"/>
              <a:defRPr sz="2160"/>
            </a:lvl6pPr>
            <a:lvl7pPr marL="3200400" lvl="6" indent="-365760" algn="l"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2160"/>
              <a:buChar char="•"/>
              <a:defRPr sz="2160"/>
            </a:lvl7pPr>
            <a:lvl8pPr marL="3657600" lvl="7" indent="-365760" algn="l"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2160"/>
              <a:buChar char="•"/>
              <a:defRPr sz="2160"/>
            </a:lvl8pPr>
            <a:lvl9pPr marL="4114800" lvl="8" indent="-365760" algn="l"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2160"/>
              <a:buChar char="•"/>
              <a:defRPr sz="2160"/>
            </a:lvl9pPr>
          </a:lstStyle>
          <a:p/>
        </p:txBody>
      </p:sp>
      <p:sp>
        <p:nvSpPr>
          <p:cNvPr id="57" name="Google Shape;57;p12"/>
          <p:cNvSpPr txBox="1">
            <a:spLocks noGrp="1"/>
          </p:cNvSpPr>
          <p:nvPr>
            <p:ph type="body" idx="2"/>
          </p:nvPr>
        </p:nvSpPr>
        <p:spPr>
          <a:xfrm>
            <a:off x="609602" y="1435103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457200" lvl="0" indent="-228600" algn="l">
              <a:spcBef>
                <a:spcPts val="29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440"/>
            </a:lvl1pPr>
            <a:lvl2pPr marL="914400" lvl="1" indent="-228600" algn="l">
              <a:spcBef>
                <a:spcPts val="265"/>
              </a:spcBef>
              <a:spcAft>
                <a:spcPts val="0"/>
              </a:spcAft>
              <a:buClr>
                <a:schemeClr val="dk1"/>
              </a:buClr>
              <a:buSzPts val="1320"/>
              <a:buNone/>
              <a:defRPr sz="1320"/>
            </a:lvl2pPr>
            <a:lvl3pPr marL="1371600" lvl="2" indent="-228600" algn="l">
              <a:spcBef>
                <a:spcPts val="215"/>
              </a:spcBef>
              <a:spcAft>
                <a:spcPts val="0"/>
              </a:spcAft>
              <a:buClr>
                <a:schemeClr val="dk1"/>
              </a:buClr>
              <a:buSzPts val="1080"/>
              <a:buNone/>
              <a:defRPr sz="1080"/>
            </a:lvl3pPr>
            <a:lvl4pPr marL="1828800" lvl="3" indent="-228600" algn="l">
              <a:spcBef>
                <a:spcPts val="19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960"/>
            </a:lvl4pPr>
            <a:lvl5pPr marL="2286000" lvl="4" indent="-228600" algn="l">
              <a:spcBef>
                <a:spcPts val="19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960"/>
            </a:lvl5pPr>
            <a:lvl6pPr marL="2743200" lvl="5" indent="-228600" algn="l">
              <a:spcBef>
                <a:spcPts val="19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960"/>
            </a:lvl6pPr>
            <a:lvl7pPr marL="3200400" lvl="6" indent="-228600" algn="l">
              <a:spcBef>
                <a:spcPts val="19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960"/>
            </a:lvl7pPr>
            <a:lvl8pPr marL="3657600" lvl="7" indent="-228600" algn="l">
              <a:spcBef>
                <a:spcPts val="19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960"/>
            </a:lvl8pPr>
            <a:lvl9pPr marL="4114800" lvl="8" indent="-228600" algn="l">
              <a:spcBef>
                <a:spcPts val="19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960"/>
            </a:lvl9pPr>
          </a:lstStyle>
          <a:p/>
        </p:txBody>
      </p:sp>
      <p:sp>
        <p:nvSpPr>
          <p:cNvPr id="2" name="Google Shape;58;p12"/>
          <p:cNvSpPr txBox="1">
            <a:spLocks noGrp="1"/>
          </p:cNvSpPr>
          <p:nvPr>
            <p:ph type="dt" idx="10"/>
          </p:nvPr>
        </p:nvSpPr>
        <p:spPr/>
        <p:txBody>
          <a:bodyPr/>
          <a:lstStyle>
            <a:lvl1pPr lvl="0" algn="l"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defRPr kern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</a:p>
        </p:txBody>
      </p:sp>
      <p:sp>
        <p:nvSpPr>
          <p:cNvPr id="3" name="Google Shape;59;p12"/>
          <p:cNvSpPr txBox="1">
            <a:spLocks noGrp="1"/>
          </p:cNvSpPr>
          <p:nvPr>
            <p:ph type="ftr" idx="11"/>
          </p:nvPr>
        </p:nvSpPr>
        <p:spPr/>
        <p:txBody>
          <a:bodyPr/>
          <a:lstStyle>
            <a:lvl1pPr lvl="0" algn="ctr"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defRPr kern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</a:p>
        </p:txBody>
      </p:sp>
      <p:sp>
        <p:nvSpPr>
          <p:cNvPr id="4" name="Google Shape;60;p12"/>
          <p:cNvSpPr txBox="1">
            <a:spLocks noGrp="1"/>
          </p:cNvSpPr>
          <p:nvPr>
            <p:ph type="sldNum" idx="12"/>
          </p:nvPr>
        </p:nvSpPr>
        <p:spPr/>
        <p:txBody>
          <a:bodyPr/>
          <a:lstStyle>
            <a:lvl1pPr marL="0" lvl="0" indent="0" algn="r">
              <a:spcBef>
                <a:spcPts val="0"/>
              </a:spcBef>
              <a:buClrTx/>
              <a:buFontTx/>
              <a:buNone/>
              <a:defRPr kern="1200"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>
              <a:defRPr/>
            </a:pPr>
            <a:fld id="{B946C5B2-E8B8-4013-A7F1-46B158A9F482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Picture with Caption">
  <p:cSld name="Picture with 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Calibri" panose="020F0502020204030204"/>
              <a:buNone/>
              <a:defRPr sz="216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3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457200" lvl="0" indent="-228600" algn="l">
              <a:spcBef>
                <a:spcPts val="29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440"/>
            </a:lvl1pPr>
            <a:lvl2pPr marL="914400" lvl="1" indent="-228600" algn="l">
              <a:spcBef>
                <a:spcPts val="265"/>
              </a:spcBef>
              <a:spcAft>
                <a:spcPts val="0"/>
              </a:spcAft>
              <a:buClr>
                <a:schemeClr val="dk1"/>
              </a:buClr>
              <a:buSzPts val="1320"/>
              <a:buNone/>
              <a:defRPr sz="1320"/>
            </a:lvl2pPr>
            <a:lvl3pPr marL="1371600" lvl="2" indent="-228600" algn="l">
              <a:spcBef>
                <a:spcPts val="215"/>
              </a:spcBef>
              <a:spcAft>
                <a:spcPts val="0"/>
              </a:spcAft>
              <a:buClr>
                <a:schemeClr val="dk1"/>
              </a:buClr>
              <a:buSzPts val="1080"/>
              <a:buNone/>
              <a:defRPr sz="1080"/>
            </a:lvl3pPr>
            <a:lvl4pPr marL="1828800" lvl="3" indent="-228600" algn="l">
              <a:spcBef>
                <a:spcPts val="19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960"/>
            </a:lvl4pPr>
            <a:lvl5pPr marL="2286000" lvl="4" indent="-228600" algn="l">
              <a:spcBef>
                <a:spcPts val="19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960"/>
            </a:lvl5pPr>
            <a:lvl6pPr marL="2743200" lvl="5" indent="-228600" algn="l">
              <a:spcBef>
                <a:spcPts val="19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960"/>
            </a:lvl6pPr>
            <a:lvl7pPr marL="3200400" lvl="6" indent="-228600" algn="l">
              <a:spcBef>
                <a:spcPts val="19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960"/>
            </a:lvl7pPr>
            <a:lvl8pPr marL="3657600" lvl="7" indent="-228600" algn="l">
              <a:spcBef>
                <a:spcPts val="19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960"/>
            </a:lvl8pPr>
            <a:lvl9pPr marL="4114800" lvl="8" indent="-228600" algn="l">
              <a:spcBef>
                <a:spcPts val="19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960"/>
            </a:lvl9pPr>
          </a:lstStyle>
          <a:p/>
        </p:txBody>
      </p:sp>
      <p:sp>
        <p:nvSpPr>
          <p:cNvPr id="2" name="Google Shape;65;p13"/>
          <p:cNvSpPr txBox="1">
            <a:spLocks noGrp="1"/>
          </p:cNvSpPr>
          <p:nvPr>
            <p:ph type="dt" idx="10"/>
          </p:nvPr>
        </p:nvSpPr>
        <p:spPr/>
        <p:txBody>
          <a:bodyPr/>
          <a:lstStyle>
            <a:lvl1pPr lvl="0" algn="l"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defRPr kern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</a:p>
        </p:txBody>
      </p:sp>
      <p:sp>
        <p:nvSpPr>
          <p:cNvPr id="3" name="Google Shape;66;p13"/>
          <p:cNvSpPr txBox="1">
            <a:spLocks noGrp="1"/>
          </p:cNvSpPr>
          <p:nvPr>
            <p:ph type="ftr" idx="11"/>
          </p:nvPr>
        </p:nvSpPr>
        <p:spPr/>
        <p:txBody>
          <a:bodyPr/>
          <a:lstStyle>
            <a:lvl1pPr lvl="0" algn="ctr"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defRPr kern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</a:p>
        </p:txBody>
      </p:sp>
      <p:sp>
        <p:nvSpPr>
          <p:cNvPr id="4" name="Google Shape;67;p13"/>
          <p:cNvSpPr txBox="1">
            <a:spLocks noGrp="1"/>
          </p:cNvSpPr>
          <p:nvPr>
            <p:ph type="sldNum" idx="12"/>
          </p:nvPr>
        </p:nvSpPr>
        <p:spPr/>
        <p:txBody>
          <a:bodyPr/>
          <a:lstStyle>
            <a:lvl1pPr marL="0" lvl="0" indent="0" algn="r">
              <a:spcBef>
                <a:spcPts val="0"/>
              </a:spcBef>
              <a:buClrTx/>
              <a:buFontTx/>
              <a:buNone/>
              <a:defRPr kern="1200"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>
              <a:defRPr/>
            </a:pPr>
            <a:fld id="{3E1E7C7B-C7D3-419A-A00C-6260B9E8BA37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Title and Vertical Text">
  <p:cSld name="Title and Vertical 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 rot="5400000">
            <a:off x="3833020" y="-1623218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" name="Google Shape;71;p14"/>
          <p:cNvSpPr txBox="1">
            <a:spLocks noGrp="1"/>
          </p:cNvSpPr>
          <p:nvPr>
            <p:ph type="dt" idx="10"/>
          </p:nvPr>
        </p:nvSpPr>
        <p:spPr/>
        <p:txBody>
          <a:bodyPr/>
          <a:lstStyle>
            <a:lvl1pPr lvl="0" algn="l"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defRPr kern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</a:p>
        </p:txBody>
      </p:sp>
      <p:sp>
        <p:nvSpPr>
          <p:cNvPr id="3" name="Google Shape;72;p14"/>
          <p:cNvSpPr txBox="1">
            <a:spLocks noGrp="1"/>
          </p:cNvSpPr>
          <p:nvPr>
            <p:ph type="ftr" idx="11"/>
          </p:nvPr>
        </p:nvSpPr>
        <p:spPr/>
        <p:txBody>
          <a:bodyPr/>
          <a:lstStyle>
            <a:lvl1pPr lvl="0" algn="ctr"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defRPr kern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</a:p>
        </p:txBody>
      </p:sp>
      <p:sp>
        <p:nvSpPr>
          <p:cNvPr id="4" name="Google Shape;73;p14"/>
          <p:cNvSpPr txBox="1">
            <a:spLocks noGrp="1"/>
          </p:cNvSpPr>
          <p:nvPr>
            <p:ph type="sldNum" idx="12"/>
          </p:nvPr>
        </p:nvSpPr>
        <p:spPr/>
        <p:txBody>
          <a:bodyPr/>
          <a:lstStyle>
            <a:lvl1pPr marL="0" lvl="0" indent="0" algn="r">
              <a:spcBef>
                <a:spcPts val="0"/>
              </a:spcBef>
              <a:buClrTx/>
              <a:buFontTx/>
              <a:buNone/>
              <a:defRPr kern="1200"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>
              <a:defRPr/>
            </a:pPr>
            <a:fld id="{456F98DD-0713-4981-BE72-6777F706CC00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Vertical Title and Text">
  <p:cSld name="Vertical Title and 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 rot="5400000">
            <a:off x="7285039" y="1828803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 rot="5400000">
            <a:off x="1697039" y="-812797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" name="Google Shape;77;p15"/>
          <p:cNvSpPr txBox="1">
            <a:spLocks noGrp="1"/>
          </p:cNvSpPr>
          <p:nvPr>
            <p:ph type="dt" idx="10"/>
          </p:nvPr>
        </p:nvSpPr>
        <p:spPr/>
        <p:txBody>
          <a:bodyPr/>
          <a:lstStyle>
            <a:lvl1pPr lvl="0" algn="l"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defRPr kern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</a:p>
        </p:txBody>
      </p:sp>
      <p:sp>
        <p:nvSpPr>
          <p:cNvPr id="3" name="Google Shape;78;p15"/>
          <p:cNvSpPr txBox="1">
            <a:spLocks noGrp="1"/>
          </p:cNvSpPr>
          <p:nvPr>
            <p:ph type="ftr" idx="11"/>
          </p:nvPr>
        </p:nvSpPr>
        <p:spPr/>
        <p:txBody>
          <a:bodyPr/>
          <a:lstStyle>
            <a:lvl1pPr lvl="0" algn="ctr"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defRPr kern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</a:p>
        </p:txBody>
      </p:sp>
      <p:sp>
        <p:nvSpPr>
          <p:cNvPr id="4" name="Google Shape;79;p15"/>
          <p:cNvSpPr txBox="1">
            <a:spLocks noGrp="1"/>
          </p:cNvSpPr>
          <p:nvPr>
            <p:ph type="sldNum" idx="12"/>
          </p:nvPr>
        </p:nvSpPr>
        <p:spPr/>
        <p:txBody>
          <a:bodyPr/>
          <a:lstStyle>
            <a:lvl1pPr marL="0" lvl="0" indent="0" algn="r">
              <a:spcBef>
                <a:spcPts val="0"/>
              </a:spcBef>
              <a:buClrTx/>
              <a:buFontTx/>
              <a:buNone/>
              <a:defRPr kern="1200"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>
              <a:defRPr/>
            </a:pPr>
            <a:fld id="{7A754393-AC14-454F-A816-D59A145642EC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buClrTx/>
              <a:buFontTx/>
              <a:buNone/>
              <a:defRPr kern="1200"/>
            </a:lvl1pPr>
          </a:lstStyle>
          <a:p>
            <a:pPr>
              <a:defRPr/>
            </a:pPr>
            <a:fld id="{CDB6FADF-BAB5-446B-A17D-DD63085ABEB1}" type="datetimeFigureOut">
              <a:rPr lang="en-IN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buClrTx/>
              <a:buFontTx/>
              <a:buNone/>
              <a:defRPr kern="1200"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buClrTx/>
              <a:buFontTx/>
              <a:buNone/>
              <a:defRPr kern="1200"/>
            </a:lvl1pPr>
          </a:lstStyle>
          <a:p>
            <a:pPr>
              <a:defRPr/>
            </a:pPr>
            <a:fld id="{68CD4C68-2984-4322-AC21-F4A5D84B5DE2}" type="slidenum">
              <a:rPr lang="en-IN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 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7"/>
          <p:cNvSpPr txBox="1">
            <a:spLocks noGrp="1"/>
          </p:cNvSpPr>
          <p:nvPr>
            <p:ph type="title"/>
          </p:nvPr>
        </p:nvSpPr>
        <p:spPr>
          <a:xfrm>
            <a:off x="963084" y="4406902"/>
            <a:ext cx="10363200" cy="1362076"/>
          </a:xfrm>
          <a:prstGeom prst="rect">
            <a:avLst/>
          </a:prstGeom>
          <a:noFill/>
          <a:ln>
            <a:noFill/>
          </a:ln>
        </p:spPr>
        <p:txBody>
          <a:bodyPr anchor="t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Calibri" panose="020F0502020204030204"/>
              <a:buNone/>
              <a:defRPr sz="42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marL="457200" lvl="0" indent="-228600" algn="l">
              <a:spcBef>
                <a:spcPts val="430"/>
              </a:spcBef>
              <a:spcAft>
                <a:spcPts val="0"/>
              </a:spcAft>
              <a:buClr>
                <a:srgbClr val="888888"/>
              </a:buClr>
              <a:buSzPts val="2160"/>
              <a:buNone/>
              <a:defRPr sz="216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85"/>
              </a:spcBef>
              <a:spcAft>
                <a:spcPts val="0"/>
              </a:spcAft>
              <a:buClr>
                <a:srgbClr val="888888"/>
              </a:buClr>
              <a:buSzPts val="1920"/>
              <a:buNone/>
              <a:defRPr sz="192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35"/>
              </a:spcBef>
              <a:spcAft>
                <a:spcPts val="0"/>
              </a:spcAft>
              <a:buClr>
                <a:srgbClr val="888888"/>
              </a:buClr>
              <a:buSzPts val="1680"/>
              <a:buNone/>
              <a:defRPr sz="168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90"/>
              </a:spcBef>
              <a:spcAft>
                <a:spcPts val="0"/>
              </a:spcAft>
              <a:buClr>
                <a:srgbClr val="888888"/>
              </a:buClr>
              <a:buSzPts val="1440"/>
              <a:buNone/>
              <a:defRPr sz="144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90"/>
              </a:spcBef>
              <a:spcAft>
                <a:spcPts val="0"/>
              </a:spcAft>
              <a:buClr>
                <a:srgbClr val="888888"/>
              </a:buClr>
              <a:buSzPts val="1440"/>
              <a:buNone/>
              <a:defRPr sz="144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90"/>
              </a:spcBef>
              <a:spcAft>
                <a:spcPts val="0"/>
              </a:spcAft>
              <a:buClr>
                <a:srgbClr val="888888"/>
              </a:buClr>
              <a:buSzPts val="1440"/>
              <a:buNone/>
              <a:defRPr sz="144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90"/>
              </a:spcBef>
              <a:spcAft>
                <a:spcPts val="0"/>
              </a:spcAft>
              <a:buClr>
                <a:srgbClr val="888888"/>
              </a:buClr>
              <a:buSzPts val="1440"/>
              <a:buNone/>
              <a:defRPr sz="144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90"/>
              </a:spcBef>
              <a:spcAft>
                <a:spcPts val="0"/>
              </a:spcAft>
              <a:buClr>
                <a:srgbClr val="888888"/>
              </a:buClr>
              <a:buSzPts val="1440"/>
              <a:buNone/>
              <a:defRPr sz="144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90"/>
              </a:spcBef>
              <a:spcAft>
                <a:spcPts val="0"/>
              </a:spcAft>
              <a:buClr>
                <a:srgbClr val="888888"/>
              </a:buClr>
              <a:buSzPts val="1440"/>
              <a:buNone/>
              <a:defRPr sz="144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" name="Google Shape;26;p7"/>
          <p:cNvSpPr txBox="1">
            <a:spLocks noGrp="1"/>
          </p:cNvSpPr>
          <p:nvPr>
            <p:ph type="dt" idx="10"/>
          </p:nvPr>
        </p:nvSpPr>
        <p:spPr/>
        <p:txBody>
          <a:bodyPr/>
          <a:lstStyle>
            <a:lvl1pPr lvl="0" algn="l"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defRPr kern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</a:p>
        </p:txBody>
      </p:sp>
      <p:sp>
        <p:nvSpPr>
          <p:cNvPr id="3" name="Google Shape;27;p7"/>
          <p:cNvSpPr txBox="1">
            <a:spLocks noGrp="1"/>
          </p:cNvSpPr>
          <p:nvPr>
            <p:ph type="ftr" idx="11"/>
          </p:nvPr>
        </p:nvSpPr>
        <p:spPr/>
        <p:txBody>
          <a:bodyPr/>
          <a:lstStyle>
            <a:lvl1pPr lvl="0" algn="ctr"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defRPr kern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</a:p>
        </p:txBody>
      </p:sp>
      <p:sp>
        <p:nvSpPr>
          <p:cNvPr id="4" name="Google Shape;28;p7"/>
          <p:cNvSpPr txBox="1">
            <a:spLocks noGrp="1"/>
          </p:cNvSpPr>
          <p:nvPr>
            <p:ph type="sldNum" idx="12"/>
          </p:nvPr>
        </p:nvSpPr>
        <p:spPr/>
        <p:txBody>
          <a:bodyPr/>
          <a:lstStyle>
            <a:lvl1pPr marL="0" lvl="0" indent="0" algn="r">
              <a:spcBef>
                <a:spcPts val="0"/>
              </a:spcBef>
              <a:buClrTx/>
              <a:buFontTx/>
              <a:buNone/>
              <a:defRPr kern="1200"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>
              <a:defRPr/>
            </a:pPr>
            <a:fld id="{AAD0773F-BC41-4673-8580-9B75BA127ADF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wo Content">
  <p:cSld name="Two Conte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457200" lvl="0" indent="-4191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1pPr>
            <a:lvl2pPr marL="914400" lvl="1" indent="-388620" algn="l">
              <a:spcBef>
                <a:spcPts val="505"/>
              </a:spcBef>
              <a:spcAft>
                <a:spcPts val="0"/>
              </a:spcAft>
              <a:buClr>
                <a:schemeClr val="dk1"/>
              </a:buClr>
              <a:buSzPts val="2520"/>
              <a:buChar char="–"/>
              <a:defRPr sz="2520"/>
            </a:lvl2pPr>
            <a:lvl3pPr marL="1371600" lvl="2" indent="-365760" algn="l"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2160"/>
              <a:buChar char="•"/>
              <a:defRPr sz="2160"/>
            </a:lvl3pPr>
            <a:lvl4pPr marL="1828800" lvl="3" indent="-350520" algn="l">
              <a:spcBef>
                <a:spcPts val="385"/>
              </a:spcBef>
              <a:spcAft>
                <a:spcPts val="0"/>
              </a:spcAft>
              <a:buClr>
                <a:schemeClr val="dk1"/>
              </a:buClr>
              <a:buSzPts val="1920"/>
              <a:buChar char="–"/>
              <a:defRPr sz="1920"/>
            </a:lvl4pPr>
            <a:lvl5pPr marL="2286000" lvl="4" indent="-350520" algn="l">
              <a:spcBef>
                <a:spcPts val="385"/>
              </a:spcBef>
              <a:spcAft>
                <a:spcPts val="0"/>
              </a:spcAft>
              <a:buClr>
                <a:schemeClr val="dk1"/>
              </a:buClr>
              <a:buSzPts val="1920"/>
              <a:buChar char="»"/>
              <a:defRPr sz="1920"/>
            </a:lvl5pPr>
            <a:lvl6pPr marL="2743200" lvl="5" indent="-350520" algn="l">
              <a:spcBef>
                <a:spcPts val="385"/>
              </a:spcBef>
              <a:spcAft>
                <a:spcPts val="0"/>
              </a:spcAft>
              <a:buClr>
                <a:schemeClr val="dk1"/>
              </a:buClr>
              <a:buSzPts val="1920"/>
              <a:buChar char="•"/>
              <a:defRPr sz="1920"/>
            </a:lvl6pPr>
            <a:lvl7pPr marL="3200400" lvl="6" indent="-350520" algn="l">
              <a:spcBef>
                <a:spcPts val="385"/>
              </a:spcBef>
              <a:spcAft>
                <a:spcPts val="0"/>
              </a:spcAft>
              <a:buClr>
                <a:schemeClr val="dk1"/>
              </a:buClr>
              <a:buSzPts val="1920"/>
              <a:buChar char="•"/>
              <a:defRPr sz="1920"/>
            </a:lvl7pPr>
            <a:lvl8pPr marL="3657600" lvl="7" indent="-350520" algn="l">
              <a:spcBef>
                <a:spcPts val="385"/>
              </a:spcBef>
              <a:spcAft>
                <a:spcPts val="0"/>
              </a:spcAft>
              <a:buClr>
                <a:schemeClr val="dk1"/>
              </a:buClr>
              <a:buSzPts val="1920"/>
              <a:buChar char="•"/>
              <a:defRPr sz="1920"/>
            </a:lvl8pPr>
            <a:lvl9pPr marL="4114800" lvl="8" indent="-350520" algn="l">
              <a:spcBef>
                <a:spcPts val="385"/>
              </a:spcBef>
              <a:spcAft>
                <a:spcPts val="0"/>
              </a:spcAft>
              <a:buClr>
                <a:schemeClr val="dk1"/>
              </a:buClr>
              <a:buSzPts val="1920"/>
              <a:buChar char="•"/>
              <a:defRPr sz="1920"/>
            </a:lvl9pPr>
          </a:lstStyle>
          <a:p/>
        </p:txBody>
      </p:sp>
      <p:sp>
        <p:nvSpPr>
          <p:cNvPr id="32" name="Google Shape;32;p8"/>
          <p:cNvSpPr txBox="1">
            <a:spLocks noGrp="1"/>
          </p:cNvSpPr>
          <p:nvPr>
            <p:ph type="body" idx="2"/>
          </p:nvPr>
        </p:nvSpPr>
        <p:spPr>
          <a:xfrm>
            <a:off x="6197600" y="1600203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457200" lvl="0" indent="-4191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1pPr>
            <a:lvl2pPr marL="914400" lvl="1" indent="-388620" algn="l">
              <a:spcBef>
                <a:spcPts val="505"/>
              </a:spcBef>
              <a:spcAft>
                <a:spcPts val="0"/>
              </a:spcAft>
              <a:buClr>
                <a:schemeClr val="dk1"/>
              </a:buClr>
              <a:buSzPts val="2520"/>
              <a:buChar char="–"/>
              <a:defRPr sz="2520"/>
            </a:lvl2pPr>
            <a:lvl3pPr marL="1371600" lvl="2" indent="-365760" algn="l"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2160"/>
              <a:buChar char="•"/>
              <a:defRPr sz="2160"/>
            </a:lvl3pPr>
            <a:lvl4pPr marL="1828800" lvl="3" indent="-350520" algn="l">
              <a:spcBef>
                <a:spcPts val="385"/>
              </a:spcBef>
              <a:spcAft>
                <a:spcPts val="0"/>
              </a:spcAft>
              <a:buClr>
                <a:schemeClr val="dk1"/>
              </a:buClr>
              <a:buSzPts val="1920"/>
              <a:buChar char="–"/>
              <a:defRPr sz="1920"/>
            </a:lvl4pPr>
            <a:lvl5pPr marL="2286000" lvl="4" indent="-350520" algn="l">
              <a:spcBef>
                <a:spcPts val="385"/>
              </a:spcBef>
              <a:spcAft>
                <a:spcPts val="0"/>
              </a:spcAft>
              <a:buClr>
                <a:schemeClr val="dk1"/>
              </a:buClr>
              <a:buSzPts val="1920"/>
              <a:buChar char="»"/>
              <a:defRPr sz="1920"/>
            </a:lvl5pPr>
            <a:lvl6pPr marL="2743200" lvl="5" indent="-350520" algn="l">
              <a:spcBef>
                <a:spcPts val="385"/>
              </a:spcBef>
              <a:spcAft>
                <a:spcPts val="0"/>
              </a:spcAft>
              <a:buClr>
                <a:schemeClr val="dk1"/>
              </a:buClr>
              <a:buSzPts val="1920"/>
              <a:buChar char="•"/>
              <a:defRPr sz="1920"/>
            </a:lvl6pPr>
            <a:lvl7pPr marL="3200400" lvl="6" indent="-350520" algn="l">
              <a:spcBef>
                <a:spcPts val="385"/>
              </a:spcBef>
              <a:spcAft>
                <a:spcPts val="0"/>
              </a:spcAft>
              <a:buClr>
                <a:schemeClr val="dk1"/>
              </a:buClr>
              <a:buSzPts val="1920"/>
              <a:buChar char="•"/>
              <a:defRPr sz="1920"/>
            </a:lvl7pPr>
            <a:lvl8pPr marL="3657600" lvl="7" indent="-350520" algn="l">
              <a:spcBef>
                <a:spcPts val="385"/>
              </a:spcBef>
              <a:spcAft>
                <a:spcPts val="0"/>
              </a:spcAft>
              <a:buClr>
                <a:schemeClr val="dk1"/>
              </a:buClr>
              <a:buSzPts val="1920"/>
              <a:buChar char="•"/>
              <a:defRPr sz="1920"/>
            </a:lvl8pPr>
            <a:lvl9pPr marL="4114800" lvl="8" indent="-350520" algn="l">
              <a:spcBef>
                <a:spcPts val="385"/>
              </a:spcBef>
              <a:spcAft>
                <a:spcPts val="0"/>
              </a:spcAft>
              <a:buClr>
                <a:schemeClr val="dk1"/>
              </a:buClr>
              <a:buSzPts val="1920"/>
              <a:buChar char="•"/>
              <a:defRPr sz="1920"/>
            </a:lvl9pPr>
          </a:lstStyle>
          <a:p/>
        </p:txBody>
      </p:sp>
      <p:sp>
        <p:nvSpPr>
          <p:cNvPr id="2" name="Google Shape;33;p8"/>
          <p:cNvSpPr txBox="1">
            <a:spLocks noGrp="1"/>
          </p:cNvSpPr>
          <p:nvPr>
            <p:ph type="dt" idx="10"/>
          </p:nvPr>
        </p:nvSpPr>
        <p:spPr/>
        <p:txBody>
          <a:bodyPr/>
          <a:lstStyle>
            <a:lvl1pPr lvl="0" algn="l"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defRPr kern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</a:p>
        </p:txBody>
      </p:sp>
      <p:sp>
        <p:nvSpPr>
          <p:cNvPr id="3" name="Google Shape;34;p8"/>
          <p:cNvSpPr txBox="1">
            <a:spLocks noGrp="1"/>
          </p:cNvSpPr>
          <p:nvPr>
            <p:ph type="ftr" idx="11"/>
          </p:nvPr>
        </p:nvSpPr>
        <p:spPr/>
        <p:txBody>
          <a:bodyPr/>
          <a:lstStyle>
            <a:lvl1pPr lvl="0" algn="ctr"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defRPr kern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</a:p>
        </p:txBody>
      </p:sp>
      <p:sp>
        <p:nvSpPr>
          <p:cNvPr id="4" name="Google Shape;35;p8"/>
          <p:cNvSpPr txBox="1">
            <a:spLocks noGrp="1"/>
          </p:cNvSpPr>
          <p:nvPr>
            <p:ph type="sldNum" idx="12"/>
          </p:nvPr>
        </p:nvSpPr>
        <p:spPr/>
        <p:txBody>
          <a:bodyPr/>
          <a:lstStyle>
            <a:lvl1pPr marL="0" lvl="0" indent="0" algn="r">
              <a:spcBef>
                <a:spcPts val="0"/>
              </a:spcBef>
              <a:buClrTx/>
              <a:buFontTx/>
              <a:buNone/>
              <a:defRPr kern="1200"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>
              <a:defRPr/>
            </a:pPr>
            <a:fld id="{631F808A-BE66-40C6-A28B-D1952CC78A5C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1;p11"/>
          <p:cNvSpPr txBox="1">
            <a:spLocks noGrp="1"/>
          </p:cNvSpPr>
          <p:nvPr>
            <p:ph type="dt" idx="10"/>
          </p:nvPr>
        </p:nvSpPr>
        <p:spPr/>
        <p:txBody>
          <a:bodyPr/>
          <a:lstStyle>
            <a:lvl1pPr lvl="0" algn="l"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defRPr kern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</a:p>
        </p:txBody>
      </p:sp>
      <p:sp>
        <p:nvSpPr>
          <p:cNvPr id="3" name="Google Shape;52;p11"/>
          <p:cNvSpPr txBox="1">
            <a:spLocks noGrp="1"/>
          </p:cNvSpPr>
          <p:nvPr>
            <p:ph type="ftr" idx="11"/>
          </p:nvPr>
        </p:nvSpPr>
        <p:spPr/>
        <p:txBody>
          <a:bodyPr/>
          <a:lstStyle>
            <a:lvl1pPr lvl="0" algn="ctr"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defRPr kern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</a:p>
        </p:txBody>
      </p:sp>
      <p:sp>
        <p:nvSpPr>
          <p:cNvPr id="4" name="Google Shape;53;p11"/>
          <p:cNvSpPr txBox="1">
            <a:spLocks noGrp="1"/>
          </p:cNvSpPr>
          <p:nvPr>
            <p:ph type="sldNum" idx="12"/>
          </p:nvPr>
        </p:nvSpPr>
        <p:spPr/>
        <p:txBody>
          <a:bodyPr/>
          <a:lstStyle>
            <a:lvl1pPr marL="0" lvl="0" indent="0" algn="r">
              <a:spcBef>
                <a:spcPts val="0"/>
              </a:spcBef>
              <a:buClrTx/>
              <a:buFontTx/>
              <a:buNone/>
              <a:defRPr kern="1200"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>
              <a:defRPr/>
            </a:pPr>
            <a:fld id="{695F859B-F2B4-4294-AF96-B530928DD219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Content with Caption">
  <p:cSld name="Content with Captio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title"/>
          </p:nvPr>
        </p:nvSpPr>
        <p:spPr>
          <a:xfrm>
            <a:off x="609602" y="273051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Calibri" panose="020F0502020204030204"/>
              <a:buNone/>
              <a:defRPr sz="216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"/>
          <p:cNvSpPr txBox="1">
            <a:spLocks noGrp="1"/>
          </p:cNvSpPr>
          <p:nvPr>
            <p:ph type="body" idx="1"/>
          </p:nvPr>
        </p:nvSpPr>
        <p:spPr>
          <a:xfrm>
            <a:off x="4766736" y="273054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457200" lvl="0" indent="-441960" algn="l">
              <a:spcBef>
                <a:spcPts val="670"/>
              </a:spcBef>
              <a:spcAft>
                <a:spcPts val="0"/>
              </a:spcAft>
              <a:buClr>
                <a:schemeClr val="dk1"/>
              </a:buClr>
              <a:buSzPts val="3360"/>
              <a:buChar char="•"/>
              <a:defRPr sz="3360"/>
            </a:lvl1pPr>
            <a:lvl2pPr marL="914400" lvl="1" indent="-41910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–"/>
              <a:defRPr sz="3000"/>
            </a:lvl2pPr>
            <a:lvl3pPr marL="1371600" lvl="2" indent="-388620" algn="l">
              <a:spcBef>
                <a:spcPts val="505"/>
              </a:spcBef>
              <a:spcAft>
                <a:spcPts val="0"/>
              </a:spcAft>
              <a:buClr>
                <a:schemeClr val="dk1"/>
              </a:buClr>
              <a:buSzPts val="2520"/>
              <a:buChar char="•"/>
              <a:defRPr sz="2520"/>
            </a:lvl3pPr>
            <a:lvl4pPr marL="1828800" lvl="3" indent="-365760" algn="l"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2160"/>
              <a:buChar char="–"/>
              <a:defRPr sz="2160"/>
            </a:lvl4pPr>
            <a:lvl5pPr marL="2286000" lvl="4" indent="-365760" algn="l"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2160"/>
              <a:buChar char="»"/>
              <a:defRPr sz="2160"/>
            </a:lvl5pPr>
            <a:lvl6pPr marL="2743200" lvl="5" indent="-365760" algn="l"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2160"/>
              <a:buChar char="•"/>
              <a:defRPr sz="2160"/>
            </a:lvl6pPr>
            <a:lvl7pPr marL="3200400" lvl="6" indent="-365760" algn="l"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2160"/>
              <a:buChar char="•"/>
              <a:defRPr sz="2160"/>
            </a:lvl7pPr>
            <a:lvl8pPr marL="3657600" lvl="7" indent="-365760" algn="l"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2160"/>
              <a:buChar char="•"/>
              <a:defRPr sz="2160"/>
            </a:lvl8pPr>
            <a:lvl9pPr marL="4114800" lvl="8" indent="-365760" algn="l"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2160"/>
              <a:buChar char="•"/>
              <a:defRPr sz="2160"/>
            </a:lvl9pPr>
          </a:lstStyle>
          <a:p/>
        </p:txBody>
      </p:sp>
      <p:sp>
        <p:nvSpPr>
          <p:cNvPr id="57" name="Google Shape;57;p12"/>
          <p:cNvSpPr txBox="1">
            <a:spLocks noGrp="1"/>
          </p:cNvSpPr>
          <p:nvPr>
            <p:ph type="body" idx="2"/>
          </p:nvPr>
        </p:nvSpPr>
        <p:spPr>
          <a:xfrm>
            <a:off x="609602" y="1435103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457200" lvl="0" indent="-228600" algn="l">
              <a:spcBef>
                <a:spcPts val="29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440"/>
            </a:lvl1pPr>
            <a:lvl2pPr marL="914400" lvl="1" indent="-228600" algn="l">
              <a:spcBef>
                <a:spcPts val="265"/>
              </a:spcBef>
              <a:spcAft>
                <a:spcPts val="0"/>
              </a:spcAft>
              <a:buClr>
                <a:schemeClr val="dk1"/>
              </a:buClr>
              <a:buSzPts val="1320"/>
              <a:buNone/>
              <a:defRPr sz="1320"/>
            </a:lvl2pPr>
            <a:lvl3pPr marL="1371600" lvl="2" indent="-228600" algn="l">
              <a:spcBef>
                <a:spcPts val="215"/>
              </a:spcBef>
              <a:spcAft>
                <a:spcPts val="0"/>
              </a:spcAft>
              <a:buClr>
                <a:schemeClr val="dk1"/>
              </a:buClr>
              <a:buSzPts val="1080"/>
              <a:buNone/>
              <a:defRPr sz="1080"/>
            </a:lvl3pPr>
            <a:lvl4pPr marL="1828800" lvl="3" indent="-228600" algn="l">
              <a:spcBef>
                <a:spcPts val="19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960"/>
            </a:lvl4pPr>
            <a:lvl5pPr marL="2286000" lvl="4" indent="-228600" algn="l">
              <a:spcBef>
                <a:spcPts val="19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960"/>
            </a:lvl5pPr>
            <a:lvl6pPr marL="2743200" lvl="5" indent="-228600" algn="l">
              <a:spcBef>
                <a:spcPts val="19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960"/>
            </a:lvl6pPr>
            <a:lvl7pPr marL="3200400" lvl="6" indent="-228600" algn="l">
              <a:spcBef>
                <a:spcPts val="19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960"/>
            </a:lvl7pPr>
            <a:lvl8pPr marL="3657600" lvl="7" indent="-228600" algn="l">
              <a:spcBef>
                <a:spcPts val="19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960"/>
            </a:lvl8pPr>
            <a:lvl9pPr marL="4114800" lvl="8" indent="-228600" algn="l">
              <a:spcBef>
                <a:spcPts val="19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960"/>
            </a:lvl9pPr>
          </a:lstStyle>
          <a:p/>
        </p:txBody>
      </p:sp>
      <p:sp>
        <p:nvSpPr>
          <p:cNvPr id="2" name="Google Shape;58;p12"/>
          <p:cNvSpPr txBox="1">
            <a:spLocks noGrp="1"/>
          </p:cNvSpPr>
          <p:nvPr>
            <p:ph type="dt" idx="10"/>
          </p:nvPr>
        </p:nvSpPr>
        <p:spPr/>
        <p:txBody>
          <a:bodyPr/>
          <a:lstStyle>
            <a:lvl1pPr lvl="0" algn="l"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defRPr kern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</a:p>
        </p:txBody>
      </p:sp>
      <p:sp>
        <p:nvSpPr>
          <p:cNvPr id="3" name="Google Shape;59;p12"/>
          <p:cNvSpPr txBox="1">
            <a:spLocks noGrp="1"/>
          </p:cNvSpPr>
          <p:nvPr>
            <p:ph type="ftr" idx="11"/>
          </p:nvPr>
        </p:nvSpPr>
        <p:spPr/>
        <p:txBody>
          <a:bodyPr/>
          <a:lstStyle>
            <a:lvl1pPr lvl="0" algn="ctr"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defRPr kern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</a:p>
        </p:txBody>
      </p:sp>
      <p:sp>
        <p:nvSpPr>
          <p:cNvPr id="4" name="Google Shape;60;p12"/>
          <p:cNvSpPr txBox="1">
            <a:spLocks noGrp="1"/>
          </p:cNvSpPr>
          <p:nvPr>
            <p:ph type="sldNum" idx="12"/>
          </p:nvPr>
        </p:nvSpPr>
        <p:spPr/>
        <p:txBody>
          <a:bodyPr/>
          <a:lstStyle>
            <a:lvl1pPr marL="0" lvl="0" indent="0" algn="r">
              <a:spcBef>
                <a:spcPts val="0"/>
              </a:spcBef>
              <a:buClrTx/>
              <a:buFontTx/>
              <a:buNone/>
              <a:defRPr kern="1200"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>
              <a:defRPr/>
            </a:pPr>
            <a:fld id="{B946C5B2-E8B8-4013-A7F1-46B158A9F482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Picture with Caption">
  <p:cSld name="Picture with 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Calibri" panose="020F0502020204030204"/>
              <a:buNone/>
              <a:defRPr sz="216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3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457200" lvl="0" indent="-228600" algn="l">
              <a:spcBef>
                <a:spcPts val="29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440"/>
            </a:lvl1pPr>
            <a:lvl2pPr marL="914400" lvl="1" indent="-228600" algn="l">
              <a:spcBef>
                <a:spcPts val="265"/>
              </a:spcBef>
              <a:spcAft>
                <a:spcPts val="0"/>
              </a:spcAft>
              <a:buClr>
                <a:schemeClr val="dk1"/>
              </a:buClr>
              <a:buSzPts val="1320"/>
              <a:buNone/>
              <a:defRPr sz="1320"/>
            </a:lvl2pPr>
            <a:lvl3pPr marL="1371600" lvl="2" indent="-228600" algn="l">
              <a:spcBef>
                <a:spcPts val="215"/>
              </a:spcBef>
              <a:spcAft>
                <a:spcPts val="0"/>
              </a:spcAft>
              <a:buClr>
                <a:schemeClr val="dk1"/>
              </a:buClr>
              <a:buSzPts val="1080"/>
              <a:buNone/>
              <a:defRPr sz="1080"/>
            </a:lvl3pPr>
            <a:lvl4pPr marL="1828800" lvl="3" indent="-228600" algn="l">
              <a:spcBef>
                <a:spcPts val="19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960"/>
            </a:lvl4pPr>
            <a:lvl5pPr marL="2286000" lvl="4" indent="-228600" algn="l">
              <a:spcBef>
                <a:spcPts val="19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960"/>
            </a:lvl5pPr>
            <a:lvl6pPr marL="2743200" lvl="5" indent="-228600" algn="l">
              <a:spcBef>
                <a:spcPts val="19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960"/>
            </a:lvl6pPr>
            <a:lvl7pPr marL="3200400" lvl="6" indent="-228600" algn="l">
              <a:spcBef>
                <a:spcPts val="19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960"/>
            </a:lvl7pPr>
            <a:lvl8pPr marL="3657600" lvl="7" indent="-228600" algn="l">
              <a:spcBef>
                <a:spcPts val="19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960"/>
            </a:lvl8pPr>
            <a:lvl9pPr marL="4114800" lvl="8" indent="-228600" algn="l">
              <a:spcBef>
                <a:spcPts val="19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960"/>
            </a:lvl9pPr>
          </a:lstStyle>
          <a:p/>
        </p:txBody>
      </p:sp>
      <p:sp>
        <p:nvSpPr>
          <p:cNvPr id="2" name="Google Shape;65;p13"/>
          <p:cNvSpPr txBox="1">
            <a:spLocks noGrp="1"/>
          </p:cNvSpPr>
          <p:nvPr>
            <p:ph type="dt" idx="10"/>
          </p:nvPr>
        </p:nvSpPr>
        <p:spPr/>
        <p:txBody>
          <a:bodyPr/>
          <a:lstStyle>
            <a:lvl1pPr lvl="0" algn="l"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defRPr kern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</a:p>
        </p:txBody>
      </p:sp>
      <p:sp>
        <p:nvSpPr>
          <p:cNvPr id="3" name="Google Shape;66;p13"/>
          <p:cNvSpPr txBox="1">
            <a:spLocks noGrp="1"/>
          </p:cNvSpPr>
          <p:nvPr>
            <p:ph type="ftr" idx="11"/>
          </p:nvPr>
        </p:nvSpPr>
        <p:spPr/>
        <p:txBody>
          <a:bodyPr/>
          <a:lstStyle>
            <a:lvl1pPr lvl="0" algn="ctr"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defRPr kern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</a:p>
        </p:txBody>
      </p:sp>
      <p:sp>
        <p:nvSpPr>
          <p:cNvPr id="4" name="Google Shape;67;p13"/>
          <p:cNvSpPr txBox="1">
            <a:spLocks noGrp="1"/>
          </p:cNvSpPr>
          <p:nvPr>
            <p:ph type="sldNum" idx="12"/>
          </p:nvPr>
        </p:nvSpPr>
        <p:spPr/>
        <p:txBody>
          <a:bodyPr/>
          <a:lstStyle>
            <a:lvl1pPr marL="0" lvl="0" indent="0" algn="r">
              <a:spcBef>
                <a:spcPts val="0"/>
              </a:spcBef>
              <a:buClrTx/>
              <a:buFontTx/>
              <a:buNone/>
              <a:defRPr kern="1200"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>
              <a:defRPr/>
            </a:pPr>
            <a:fld id="{3E1E7C7B-C7D3-419A-A00C-6260B9E8BA37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Title and Vertical Text">
  <p:cSld name="Title and Vertical 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 rot="5400000">
            <a:off x="3833020" y="-1623218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" name="Google Shape;71;p14"/>
          <p:cNvSpPr txBox="1">
            <a:spLocks noGrp="1"/>
          </p:cNvSpPr>
          <p:nvPr>
            <p:ph type="dt" idx="10"/>
          </p:nvPr>
        </p:nvSpPr>
        <p:spPr/>
        <p:txBody>
          <a:bodyPr/>
          <a:lstStyle>
            <a:lvl1pPr lvl="0" algn="l"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defRPr kern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</a:p>
        </p:txBody>
      </p:sp>
      <p:sp>
        <p:nvSpPr>
          <p:cNvPr id="3" name="Google Shape;72;p14"/>
          <p:cNvSpPr txBox="1">
            <a:spLocks noGrp="1"/>
          </p:cNvSpPr>
          <p:nvPr>
            <p:ph type="ftr" idx="11"/>
          </p:nvPr>
        </p:nvSpPr>
        <p:spPr/>
        <p:txBody>
          <a:bodyPr/>
          <a:lstStyle>
            <a:lvl1pPr lvl="0" algn="ctr"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defRPr kern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</a:p>
        </p:txBody>
      </p:sp>
      <p:sp>
        <p:nvSpPr>
          <p:cNvPr id="4" name="Google Shape;73;p14"/>
          <p:cNvSpPr txBox="1">
            <a:spLocks noGrp="1"/>
          </p:cNvSpPr>
          <p:nvPr>
            <p:ph type="sldNum" idx="12"/>
          </p:nvPr>
        </p:nvSpPr>
        <p:spPr/>
        <p:txBody>
          <a:bodyPr/>
          <a:lstStyle>
            <a:lvl1pPr marL="0" lvl="0" indent="0" algn="r">
              <a:spcBef>
                <a:spcPts val="0"/>
              </a:spcBef>
              <a:buClrTx/>
              <a:buFontTx/>
              <a:buNone/>
              <a:defRPr kern="1200"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>
              <a:defRPr/>
            </a:pPr>
            <a:fld id="{456F98DD-0713-4981-BE72-6777F706CC00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Vertical Title and Text">
  <p:cSld name="Vertical Title and 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 rot="5400000">
            <a:off x="7285039" y="1828803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 rot="5400000">
            <a:off x="1697039" y="-812797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" name="Google Shape;77;p15"/>
          <p:cNvSpPr txBox="1">
            <a:spLocks noGrp="1"/>
          </p:cNvSpPr>
          <p:nvPr>
            <p:ph type="dt" idx="10"/>
          </p:nvPr>
        </p:nvSpPr>
        <p:spPr/>
        <p:txBody>
          <a:bodyPr/>
          <a:lstStyle>
            <a:lvl1pPr lvl="0" algn="l"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defRPr kern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</a:p>
        </p:txBody>
      </p:sp>
      <p:sp>
        <p:nvSpPr>
          <p:cNvPr id="3" name="Google Shape;78;p15"/>
          <p:cNvSpPr txBox="1">
            <a:spLocks noGrp="1"/>
          </p:cNvSpPr>
          <p:nvPr>
            <p:ph type="ftr" idx="11"/>
          </p:nvPr>
        </p:nvSpPr>
        <p:spPr/>
        <p:txBody>
          <a:bodyPr/>
          <a:lstStyle>
            <a:lvl1pPr lvl="0" algn="ctr">
              <a:spcBef>
                <a:spcPts val="0"/>
              </a:spcBef>
              <a:spcAft>
                <a:spcPts val="0"/>
              </a:spcAft>
              <a:buClrTx/>
              <a:buSzPts val="1400"/>
              <a:buFontTx/>
              <a:buNone/>
              <a:defRPr kern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</a:p>
        </p:txBody>
      </p:sp>
      <p:sp>
        <p:nvSpPr>
          <p:cNvPr id="4" name="Google Shape;79;p15"/>
          <p:cNvSpPr txBox="1">
            <a:spLocks noGrp="1"/>
          </p:cNvSpPr>
          <p:nvPr>
            <p:ph type="sldNum" idx="12"/>
          </p:nvPr>
        </p:nvSpPr>
        <p:spPr/>
        <p:txBody>
          <a:bodyPr/>
          <a:lstStyle>
            <a:lvl1pPr marL="0" lvl="0" indent="0" algn="r">
              <a:spcBef>
                <a:spcPts val="0"/>
              </a:spcBef>
              <a:buClrTx/>
              <a:buFontTx/>
              <a:buNone/>
              <a:defRPr kern="1200"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>
              <a:defRPr/>
            </a:pPr>
            <a:fld id="{7A754393-AC14-454F-A816-D59A145642EC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4D44B-C9F2-4BB6-95DD-9EC4312F87A8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9FFC8E-86B8-4915-B611-AC24C4A73F6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0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80"/>
              <a:buFont typeface="Calibri" panose="020F0502020204030204"/>
              <a:buNone/>
              <a:defRPr sz="468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t" anchorCtr="0">
            <a:normAutofit/>
          </a:bodyPr>
          <a:lstStyle>
            <a:lvl1pPr marL="457200" marR="0" lvl="0" indent="-441960" algn="l" rtl="0">
              <a:spcBef>
                <a:spcPts val="670"/>
              </a:spcBef>
              <a:spcAft>
                <a:spcPts val="0"/>
              </a:spcAft>
              <a:buClr>
                <a:schemeClr val="dk1"/>
              </a:buClr>
              <a:buSzPts val="3360"/>
              <a:buFont typeface="Arial" panose="020B0604020202020204"/>
              <a:buChar char="•"/>
              <a:defRPr sz="336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4191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 panose="020B0604020202020204"/>
              <a:buChar char="–"/>
              <a:defRPr sz="3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88620" algn="l" rtl="0">
              <a:spcBef>
                <a:spcPts val="505"/>
              </a:spcBef>
              <a:spcAft>
                <a:spcPts val="0"/>
              </a:spcAft>
              <a:buClr>
                <a:schemeClr val="dk1"/>
              </a:buClr>
              <a:buSzPts val="2520"/>
              <a:buFont typeface="Arial" panose="020B0604020202020204"/>
              <a:buChar char="•"/>
              <a:defRPr sz="252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65760" algn="l" rtl="0"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 panose="020B0604020202020204"/>
              <a:buChar char="–"/>
              <a:defRPr sz="216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65760" algn="l" rtl="0"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 panose="020B0604020202020204"/>
              <a:buChar char="»"/>
              <a:defRPr sz="216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65760" algn="l" rtl="0"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 panose="020B0604020202020204"/>
              <a:buChar char="•"/>
              <a:defRPr sz="216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65760" algn="l" rtl="0"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 panose="020B0604020202020204"/>
              <a:buChar char="•"/>
              <a:defRPr sz="216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65760" algn="l" rtl="0"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 panose="020B0604020202020204"/>
              <a:buChar char="•"/>
              <a:defRPr sz="216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65760" algn="l" rtl="0"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 panose="020B0604020202020204"/>
              <a:buChar char="•"/>
              <a:defRPr sz="216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" name="Google Shape;8;p4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20" b="0" i="0" u="none" strike="noStrike" kern="0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>
              <a:defRPr/>
            </a:pPr>
          </a:p>
        </p:txBody>
      </p:sp>
      <p:sp>
        <p:nvSpPr>
          <p:cNvPr id="9" name="Google Shape;9;p4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20" b="0" i="0" u="none" strike="noStrike" kern="0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>
              <a:defRPr/>
            </a:pPr>
          </a:p>
        </p:txBody>
      </p:sp>
      <p:sp>
        <p:nvSpPr>
          <p:cNvPr id="10" name="Google Shape;10;p4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Clr>
                <a:srgbClr val="000000"/>
              </a:buClr>
              <a:buFont typeface="Arial" panose="020B0604020202020204"/>
              <a:buNone/>
              <a:defRPr sz="1320" b="0" i="0" u="none" strike="noStrike" kern="0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spcBef>
                <a:spcPts val="0"/>
              </a:spcBef>
              <a:buNone/>
              <a:defRPr sz="132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spcBef>
                <a:spcPts val="0"/>
              </a:spcBef>
              <a:buNone/>
              <a:defRPr sz="132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spcBef>
                <a:spcPts val="0"/>
              </a:spcBef>
              <a:buNone/>
              <a:defRPr sz="132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spcBef>
                <a:spcPts val="0"/>
              </a:spcBef>
              <a:buNone/>
              <a:defRPr sz="132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spcBef>
                <a:spcPts val="0"/>
              </a:spcBef>
              <a:buNone/>
              <a:defRPr sz="132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spcBef>
                <a:spcPts val="0"/>
              </a:spcBef>
              <a:buNone/>
              <a:defRPr sz="132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spcBef>
                <a:spcPts val="0"/>
              </a:spcBef>
              <a:buNone/>
              <a:defRPr sz="132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spcBef>
                <a:spcPts val="0"/>
              </a:spcBef>
              <a:buNone/>
              <a:defRPr sz="132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>
              <a:defRPr/>
            </a:pPr>
            <a:fld id="{EB1CB48F-56D5-4B48-AE23-5667BEA3CB19}" type="slidenum">
              <a:rPr lang="en-US"/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 pitchFamily="34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 pitchFamily="34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 pitchFamily="34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 pitchFamily="34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 pitchFamily="34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 pitchFamily="34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 pitchFamily="34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 pitchFamily="34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680"/>
              <a:buFont typeface="Calibri" panose="020F0502020204030204"/>
              <a:buNone/>
              <a:defRPr sz="468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t" anchorCtr="0">
            <a:normAutofit/>
          </a:bodyPr>
          <a:lstStyle>
            <a:lvl1pPr marL="457200" marR="0" lvl="0" indent="-441960" algn="l" rtl="0">
              <a:spcBef>
                <a:spcPts val="670"/>
              </a:spcBef>
              <a:spcAft>
                <a:spcPts val="0"/>
              </a:spcAft>
              <a:buClr>
                <a:schemeClr val="dk1"/>
              </a:buClr>
              <a:buSzPts val="3360"/>
              <a:buFont typeface="Arial" panose="020B0604020202020204"/>
              <a:buChar char="•"/>
              <a:defRPr sz="336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4191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 panose="020B0604020202020204"/>
              <a:buChar char="–"/>
              <a:defRPr sz="3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88620" algn="l" rtl="0">
              <a:spcBef>
                <a:spcPts val="505"/>
              </a:spcBef>
              <a:spcAft>
                <a:spcPts val="0"/>
              </a:spcAft>
              <a:buClr>
                <a:schemeClr val="dk1"/>
              </a:buClr>
              <a:buSzPts val="2520"/>
              <a:buFont typeface="Arial" panose="020B0604020202020204"/>
              <a:buChar char="•"/>
              <a:defRPr sz="252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65760" algn="l" rtl="0"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 panose="020B0604020202020204"/>
              <a:buChar char="–"/>
              <a:defRPr sz="216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65760" algn="l" rtl="0"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 panose="020B0604020202020204"/>
              <a:buChar char="»"/>
              <a:defRPr sz="216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65760" algn="l" rtl="0"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 panose="020B0604020202020204"/>
              <a:buChar char="•"/>
              <a:defRPr sz="216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65760" algn="l" rtl="0"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 panose="020B0604020202020204"/>
              <a:buChar char="•"/>
              <a:defRPr sz="216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65760" algn="l" rtl="0"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 panose="020B0604020202020204"/>
              <a:buChar char="•"/>
              <a:defRPr sz="216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65760" algn="l" rtl="0"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 panose="020B0604020202020204"/>
              <a:buChar char="•"/>
              <a:defRPr sz="216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" name="Google Shape;8;p4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20" b="0" i="0" u="none" strike="noStrike" kern="0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>
              <a:defRPr/>
            </a:pPr>
          </a:p>
        </p:txBody>
      </p:sp>
      <p:sp>
        <p:nvSpPr>
          <p:cNvPr id="9" name="Google Shape;9;p4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320" b="0" i="0" u="none" strike="noStrike" kern="0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5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>
              <a:defRPr/>
            </a:pPr>
          </a:p>
        </p:txBody>
      </p:sp>
      <p:sp>
        <p:nvSpPr>
          <p:cNvPr id="10" name="Google Shape;10;p4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1025" tIns="40500" rIns="81025" bIns="405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Clr>
                <a:srgbClr val="000000"/>
              </a:buClr>
              <a:buFont typeface="Arial" panose="020B0604020202020204"/>
              <a:buNone/>
              <a:defRPr sz="1320" b="0" i="0" u="none" strike="noStrike" kern="0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spcBef>
                <a:spcPts val="0"/>
              </a:spcBef>
              <a:buNone/>
              <a:defRPr sz="132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spcBef>
                <a:spcPts val="0"/>
              </a:spcBef>
              <a:buNone/>
              <a:defRPr sz="132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spcBef>
                <a:spcPts val="0"/>
              </a:spcBef>
              <a:buNone/>
              <a:defRPr sz="132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spcBef>
                <a:spcPts val="0"/>
              </a:spcBef>
              <a:buNone/>
              <a:defRPr sz="132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spcBef>
                <a:spcPts val="0"/>
              </a:spcBef>
              <a:buNone/>
              <a:defRPr sz="132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spcBef>
                <a:spcPts val="0"/>
              </a:spcBef>
              <a:buNone/>
              <a:defRPr sz="132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spcBef>
                <a:spcPts val="0"/>
              </a:spcBef>
              <a:buNone/>
              <a:defRPr sz="132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spcBef>
                <a:spcPts val="0"/>
              </a:spcBef>
              <a:buNone/>
              <a:defRPr sz="132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>
              <a:defRPr/>
            </a:pPr>
            <a:fld id="{EB1CB48F-56D5-4B48-AE23-5667BEA3CB19}" type="slidenum">
              <a:rPr lang="en-US"/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 pitchFamily="34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 pitchFamily="34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 pitchFamily="34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 pitchFamily="34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 pitchFamily="34" charset="0"/>
        </a:defRPr>
      </a:lvl1pPr>
      <a:lvl2pPr lvl="1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 pitchFamily="34" charset="0"/>
        </a:defRPr>
      </a:lvl2pPr>
      <a:lvl3pPr lvl="2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 pitchFamily="34" charset="0"/>
        </a:defRPr>
      </a:lvl3pPr>
      <a:lvl4pPr lvl="3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 pitchFamily="34" charset="0"/>
        </a:defRPr>
      </a:lvl4pPr>
      <a:lvl5pPr lvl="4" algn="l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Font typeface="Arial" panose="020B0604020202020204" pitchFamily="34" charset="0"/>
        <a:defRPr sz="1400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 pitchFamily="34" charset="0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19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9.xml"/><Relationship Id="rId1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/>
          <p:nvPr/>
        </p:nvSpPr>
        <p:spPr>
          <a:xfrm>
            <a:off x="1717675" y="2986088"/>
            <a:ext cx="8756650" cy="1470025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4BACC6">
                    <a:lumMod val="75000"/>
                  </a:srgbClr>
                </a:solidFill>
                <a:effectLst/>
                <a:uLnTx/>
                <a:uFillTx/>
                <a:latin typeface="Arial" panose="020B0604020202020204"/>
                <a:cs typeface="Arial" panose="020B0604020202020204"/>
                <a:sym typeface="Arial" panose="020B0604020202020204"/>
              </a:rPr>
              <a:t>SOFTWARE ENGINEERING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4BACC6">
                  <a:lumMod val="75000"/>
                </a:srgbClr>
              </a:solidFill>
              <a:effectLst/>
              <a:uLnTx/>
              <a:uFillTx/>
              <a:latin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4BACC6">
                    <a:lumMod val="75000"/>
                  </a:srgbClr>
                </a:solidFill>
                <a:effectLst/>
                <a:uLnTx/>
                <a:uFillTx/>
                <a:latin typeface="Arial" panose="020B0604020202020204"/>
                <a:cs typeface="Arial" panose="020B0604020202020204"/>
                <a:sym typeface="Arial" panose="020B0604020202020204"/>
              </a:rPr>
              <a:t>UNIT-3 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rgbClr val="4BACC6">
                  <a:lumMod val="75000"/>
                </a:srgbClr>
              </a:solidFill>
              <a:effectLst/>
              <a:uLnTx/>
              <a:uFillTx/>
              <a:latin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r>
              <a:rPr lang="en-US" sz="200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+mn-cs"/>
                <a:sym typeface="+mn-ea"/>
              </a:rPr>
              <a:t>INTRODUCTION TO MAVEN, INSTALLATION AND CONFIGURATION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endParaRPr kumimoji="0" lang="en-US" sz="3600" b="1" i="0" u="none" strike="noStrike" kern="0" cap="none" spc="0" normalizeH="0" baseline="0" noProof="0" dirty="0">
              <a:ln>
                <a:noFill/>
              </a:ln>
              <a:solidFill>
                <a:srgbClr val="4BACC6">
                  <a:lumMod val="75000"/>
                </a:srgbClr>
              </a:solidFill>
              <a:effectLst/>
              <a:uLnTx/>
              <a:uFillTx/>
              <a:latin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endParaRPr kumimoji="0" lang="en-IN" sz="3600" b="0" i="0" u="none" strike="noStrike" kern="0" cap="none" spc="0" normalizeH="0" baseline="0" noProof="0" dirty="0">
              <a:ln>
                <a:noFill/>
              </a:ln>
              <a:solidFill>
                <a:srgbClr val="4BACC6">
                  <a:lumMod val="75000"/>
                </a:srgbClr>
              </a:solidFill>
              <a:effectLst/>
              <a:uLnTx/>
              <a:uFillTx/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" name="Subtitle 2"/>
          <p:cNvSpPr txBox="1"/>
          <p:nvPr/>
        </p:nvSpPr>
        <p:spPr>
          <a:xfrm>
            <a:off x="2966085" y="4818380"/>
            <a:ext cx="6400800" cy="1248410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 panose="020B0604020202020204"/>
              <a:defRPr sz="14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/>
              </a:rPr>
              <a:t>BY</a:t>
            </a:r>
            <a:endParaRPr kumimoji="0" lang="en-IN" sz="1800" b="1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Arial" panose="020B060402020202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r>
              <a:rPr kumimoji="0" lang="en-US" alt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/>
              </a:rPr>
              <a:t>Dr.K.Bhargavi</a:t>
            </a:r>
            <a:endParaRPr kumimoji="0" lang="en-IN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Arial" panose="020B060402020202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/>
              </a:rPr>
              <a:t>ASS</a:t>
            </a:r>
            <a:r>
              <a:rPr kumimoji="0" lang="en-US" alt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/>
              </a:rPr>
              <a:t>OCIATE</a:t>
            </a: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/>
              </a:rPr>
              <a:t> PROFESSOR </a:t>
            </a:r>
            <a:endParaRPr kumimoji="0" lang="en-IN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Arial" panose="020B060402020202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/>
              <a:buNone/>
              <a:defRPr/>
            </a:pP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/>
              </a:rPr>
              <a:t>KMIT</a:t>
            </a:r>
            <a:endParaRPr kumimoji="0" lang="en-IN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8695"/>
            <a:ext cx="10972800" cy="67708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Maven Build Lifecycle</a:t>
            </a:r>
            <a:endParaRPr lang="en-US" b="1" dirty="0">
              <a:solidFill>
                <a:srgbClr val="FF0000"/>
              </a:solidFill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233" y="970384"/>
            <a:ext cx="11237167" cy="5701003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Lifecycle Phases with Commands: </a:t>
            </a:r>
            <a:endParaRPr lang="en-US" sz="2800" b="1" dirty="0">
              <a:solidFill>
                <a:srgbClr val="7030A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 algn="just">
              <a:lnSpc>
                <a:spcPct val="150000"/>
              </a:lnSpc>
            </a:pPr>
            <a:r>
              <a:rPr lang="en-US" dirty="0">
                <a:solidFill>
                  <a:srgbClr val="FF0000"/>
                </a:solidFill>
              </a:rPr>
              <a:t>Package: </a:t>
            </a:r>
            <a:r>
              <a:rPr lang="en-US" dirty="0"/>
              <a:t>Bundles everything into a single deployable file (JAR or WAR).</a:t>
            </a:r>
            <a:endParaRPr lang="en-US" dirty="0"/>
          </a:p>
          <a:p>
            <a:pPr lvl="2" algn="just">
              <a:lnSpc>
                <a:spcPct val="150000"/>
              </a:lnSpc>
            </a:pPr>
            <a:r>
              <a:rPr lang="en-US" u="sng" dirty="0"/>
              <a:t>Command:  </a:t>
            </a:r>
            <a:r>
              <a:rPr lang="en-US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mvn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package</a:t>
            </a:r>
            <a:endParaRPr lang="en-US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>
              <a:lnSpc>
                <a:spcPct val="150000"/>
              </a:lnSpc>
            </a:pPr>
            <a:r>
              <a:rPr lang="en-US" dirty="0">
                <a:solidFill>
                  <a:srgbClr val="FF0000"/>
                </a:solidFill>
              </a:rPr>
              <a:t>Install: </a:t>
            </a:r>
            <a:r>
              <a:rPr lang="en-US" dirty="0"/>
              <a:t>Adds the package to the local repository for future use.</a:t>
            </a:r>
            <a:endParaRPr lang="en-US" dirty="0"/>
          </a:p>
          <a:p>
            <a:pPr lvl="2" algn="just">
              <a:lnSpc>
                <a:spcPct val="150000"/>
              </a:lnSpc>
            </a:pPr>
            <a:r>
              <a:rPr lang="en-US" u="sng" dirty="0"/>
              <a:t>Command: </a:t>
            </a:r>
            <a:r>
              <a:rPr lang="en-US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mvn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install</a:t>
            </a:r>
            <a:endParaRPr lang="en-US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>
              <a:lnSpc>
                <a:spcPct val="150000"/>
              </a:lnSpc>
            </a:pPr>
            <a:r>
              <a:rPr lang="en-US" dirty="0">
                <a:solidFill>
                  <a:srgbClr val="FF0000"/>
                </a:solidFill>
              </a:rPr>
              <a:t>Deploy: </a:t>
            </a:r>
            <a:r>
              <a:rPr lang="en-US" dirty="0"/>
              <a:t>Publishes the package to a remote repository for sharing with others.</a:t>
            </a:r>
            <a:endParaRPr lang="en-US" dirty="0"/>
          </a:p>
          <a:p>
            <a:pPr lvl="2" algn="just">
              <a:lnSpc>
                <a:spcPct val="150000"/>
              </a:lnSpc>
            </a:pPr>
            <a:r>
              <a:rPr lang="en-US" u="sng" dirty="0"/>
              <a:t>Command: </a:t>
            </a:r>
            <a:r>
              <a:rPr lang="en-US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mvn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deploy</a:t>
            </a:r>
            <a:endParaRPr lang="en-US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8695"/>
            <a:ext cx="10972800" cy="67708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Maven Build Lifecycle</a:t>
            </a:r>
            <a:endParaRPr lang="en-US" b="1" dirty="0">
              <a:solidFill>
                <a:srgbClr val="FF0000"/>
              </a:solidFill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rcRect t="7259" r="43833" b="8148"/>
          <a:stretch>
            <a:fillRect/>
          </a:stretch>
        </p:blipFill>
        <p:spPr>
          <a:xfrm>
            <a:off x="1229360" y="839644"/>
            <a:ext cx="9712960" cy="593966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8695"/>
            <a:ext cx="10972800" cy="67708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Maven Build Lifecycle</a:t>
            </a:r>
            <a:endParaRPr lang="en-US" b="1" dirty="0">
              <a:solidFill>
                <a:srgbClr val="FF0000"/>
              </a:solidFill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233" y="970384"/>
            <a:ext cx="11237167" cy="570100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Lifecycle Phases with Commands: </a:t>
            </a:r>
            <a:endParaRPr lang="en-US" sz="2800" b="1" dirty="0">
              <a:solidFill>
                <a:srgbClr val="7030A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 algn="just">
              <a:lnSpc>
                <a:spcPct val="150000"/>
              </a:lnSpc>
            </a:pPr>
            <a:r>
              <a:rPr lang="en-US" dirty="0">
                <a:solidFill>
                  <a:srgbClr val="FF0000"/>
                </a:solidFill>
              </a:rPr>
              <a:t>Clean</a:t>
            </a:r>
            <a:endParaRPr lang="en-US" dirty="0">
              <a:solidFill>
                <a:srgbClr val="FF0000"/>
              </a:solidFill>
            </a:endParaRPr>
          </a:p>
          <a:p>
            <a:pPr lvl="1" algn="just">
              <a:lnSpc>
                <a:spcPct val="150000"/>
              </a:lnSpc>
            </a:pPr>
            <a:r>
              <a:rPr lang="en-US" dirty="0">
                <a:solidFill>
                  <a:srgbClr val="FF0000"/>
                </a:solidFill>
              </a:rPr>
              <a:t>Compile</a:t>
            </a:r>
            <a:endParaRPr lang="en-US" dirty="0">
              <a:solidFill>
                <a:srgbClr val="FF0000"/>
              </a:solidFill>
            </a:endParaRPr>
          </a:p>
          <a:p>
            <a:pPr lvl="1" algn="just">
              <a:lnSpc>
                <a:spcPct val="150000"/>
              </a:lnSpc>
            </a:pPr>
            <a:r>
              <a:rPr lang="en-US" dirty="0">
                <a:solidFill>
                  <a:srgbClr val="FF0000"/>
                </a:solidFill>
              </a:rPr>
              <a:t>Test</a:t>
            </a:r>
            <a:endParaRPr lang="en-US" dirty="0">
              <a:solidFill>
                <a:srgbClr val="FF0000"/>
              </a:solidFill>
            </a:endParaRPr>
          </a:p>
          <a:p>
            <a:pPr lvl="1" algn="just">
              <a:lnSpc>
                <a:spcPct val="150000"/>
              </a:lnSpc>
            </a:pPr>
            <a:r>
              <a:rPr lang="en-US" dirty="0">
                <a:solidFill>
                  <a:srgbClr val="FF0000"/>
                </a:solidFill>
              </a:rPr>
              <a:t>Package</a:t>
            </a:r>
            <a:endParaRPr lang="en-US" dirty="0">
              <a:solidFill>
                <a:srgbClr val="FF0000"/>
              </a:solidFill>
            </a:endParaRPr>
          </a:p>
          <a:p>
            <a:pPr lvl="1" algn="just">
              <a:lnSpc>
                <a:spcPct val="150000"/>
              </a:lnSpc>
            </a:pPr>
            <a:r>
              <a:rPr lang="en-US" dirty="0">
                <a:solidFill>
                  <a:srgbClr val="FF0000"/>
                </a:solidFill>
              </a:rPr>
              <a:t>Install</a:t>
            </a:r>
            <a:endParaRPr lang="en-US" dirty="0">
              <a:solidFill>
                <a:srgbClr val="FF0000"/>
              </a:solidFill>
            </a:endParaRPr>
          </a:p>
          <a:p>
            <a:pPr lvl="1" algn="just">
              <a:lnSpc>
                <a:spcPct val="150000"/>
              </a:lnSpc>
            </a:pPr>
            <a:r>
              <a:rPr lang="en-US" dirty="0">
                <a:solidFill>
                  <a:srgbClr val="FF0000"/>
                </a:solidFill>
              </a:rPr>
              <a:t>Deploy</a:t>
            </a:r>
            <a:endParaRPr lang="en-US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8695"/>
            <a:ext cx="10972800" cy="67708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Understanding JAR, WAR, and Target Files</a:t>
            </a:r>
            <a:endParaRPr lang="en-US" b="1" dirty="0">
              <a:solidFill>
                <a:srgbClr val="FF0000"/>
              </a:solidFill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233" y="970384"/>
            <a:ext cx="11237167" cy="5701003"/>
          </a:xfrm>
        </p:spPr>
        <p:txBody>
          <a:bodyPr>
            <a:normAutofit/>
          </a:bodyPr>
          <a:lstStyle/>
          <a:p>
            <a:pPr marL="15240" indent="0" algn="just">
              <a:lnSpc>
                <a:spcPct val="150000"/>
              </a:lnSpc>
              <a:buNone/>
            </a:pPr>
            <a:r>
              <a:rPr lang="en-US" sz="2800" dirty="0"/>
              <a:t>In the </a:t>
            </a:r>
            <a:r>
              <a:rPr lang="en-US" sz="2800" b="1" dirty="0"/>
              <a:t>package</a:t>
            </a:r>
            <a:r>
              <a:rPr lang="en-US" sz="2800" dirty="0"/>
              <a:t> phase, Maven produces files that vary depending on project type:</a:t>
            </a:r>
            <a:endParaRPr lang="en-US" sz="2800" b="1" dirty="0">
              <a:solidFill>
                <a:srgbClr val="7030A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15240" indent="0" algn="just">
              <a:lnSpc>
                <a:spcPct val="150000"/>
              </a:lnSpc>
              <a:buNone/>
            </a:pPr>
            <a:r>
              <a:rPr lang="en-US" sz="2800" b="1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What is a JAR File? </a:t>
            </a:r>
            <a:endParaRPr lang="en-US" sz="2800" b="1" dirty="0">
              <a:solidFill>
                <a:srgbClr val="7030A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just">
              <a:lnSpc>
                <a:spcPct val="200000"/>
              </a:lnSpc>
            </a:pPr>
            <a:r>
              <a:rPr lang="en-US" sz="2800" dirty="0"/>
              <a:t>A JAR (Java ARchive) file is a packaged file format that includes all compiled Java code and resources for standalone applications.</a:t>
            </a:r>
            <a:endParaRPr lang="en-US" sz="2800" dirty="0"/>
          </a:p>
          <a:p>
            <a:pPr lvl="1" algn="just">
              <a:lnSpc>
                <a:spcPct val="200000"/>
              </a:lnSpc>
            </a:pPr>
            <a:r>
              <a:rPr lang="en-US" sz="2440" b="1" u="sng" dirty="0"/>
              <a:t>Example</a:t>
            </a:r>
            <a:r>
              <a:rPr lang="en-US" sz="2440" u="sng" dirty="0"/>
              <a:t>: </a:t>
            </a:r>
            <a:r>
              <a:rPr lang="en-US" sz="2440" dirty="0"/>
              <a:t>If you create a calculator application, Maven packages it into a JAR file for easy distribution and use on other systems.</a:t>
            </a:r>
            <a:endParaRPr lang="en-US" sz="2440" dirty="0"/>
          </a:p>
          <a:p>
            <a:pPr algn="just">
              <a:lnSpc>
                <a:spcPct val="150000"/>
              </a:lnSpc>
            </a:pPr>
            <a:endParaRPr lang="en-US" sz="2800" b="1" dirty="0">
              <a:solidFill>
                <a:srgbClr val="7030A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8695"/>
            <a:ext cx="10972800" cy="67708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Understanding JAR, WAR, and Target Files</a:t>
            </a:r>
            <a:endParaRPr lang="en-US" b="1" dirty="0">
              <a:solidFill>
                <a:srgbClr val="FF0000"/>
              </a:solidFill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233" y="970384"/>
            <a:ext cx="11237167" cy="5701003"/>
          </a:xfrm>
        </p:spPr>
        <p:txBody>
          <a:bodyPr>
            <a:normAutofit/>
          </a:bodyPr>
          <a:lstStyle/>
          <a:p>
            <a:pPr marL="15240" indent="0" algn="just">
              <a:lnSpc>
                <a:spcPct val="150000"/>
              </a:lnSpc>
              <a:buNone/>
            </a:pPr>
            <a:r>
              <a:rPr lang="en-US" sz="2800" b="1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What is a WAR File? </a:t>
            </a:r>
            <a:endParaRPr lang="en-US" sz="2800" b="1" dirty="0">
              <a:solidFill>
                <a:srgbClr val="7030A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just">
              <a:lnSpc>
                <a:spcPct val="200000"/>
              </a:lnSpc>
            </a:pPr>
            <a:r>
              <a:rPr lang="en-US" sz="2800" dirty="0"/>
              <a:t>A WAR (Web Application Archive) file is a package format for web applications, containing all files needed to run on a web server.</a:t>
            </a:r>
            <a:endParaRPr lang="en-US" sz="2800" dirty="0"/>
          </a:p>
          <a:p>
            <a:pPr lvl="1" algn="just">
              <a:lnSpc>
                <a:spcPct val="200000"/>
              </a:lnSpc>
            </a:pPr>
            <a:r>
              <a:rPr lang="en-US" sz="2440" b="1" u="sng" dirty="0"/>
              <a:t>Example</a:t>
            </a:r>
            <a:r>
              <a:rPr lang="en-US" sz="2440" u="sng" dirty="0"/>
              <a:t>: </a:t>
            </a:r>
            <a:r>
              <a:rPr lang="en-US" sz="2440" dirty="0"/>
              <a:t>For an online bookstore, Maven packages all web files and code into a WAR file for deployment on a server.</a:t>
            </a:r>
            <a:endParaRPr lang="en-US" sz="2440" dirty="0"/>
          </a:p>
          <a:p>
            <a:pPr algn="just">
              <a:lnSpc>
                <a:spcPct val="150000"/>
              </a:lnSpc>
            </a:pPr>
            <a:endParaRPr lang="en-US" sz="2800" b="1" dirty="0">
              <a:solidFill>
                <a:srgbClr val="7030A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8695"/>
            <a:ext cx="10972800" cy="67708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Understanding JAR, WAR, and Target Files</a:t>
            </a:r>
            <a:endParaRPr lang="en-US" b="1" dirty="0">
              <a:solidFill>
                <a:srgbClr val="FF0000"/>
              </a:solidFill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233" y="578498"/>
            <a:ext cx="11237167" cy="5701003"/>
          </a:xfrm>
        </p:spPr>
        <p:txBody>
          <a:bodyPr>
            <a:normAutofit/>
          </a:bodyPr>
          <a:lstStyle/>
          <a:p>
            <a:pPr marL="15240" indent="0" algn="just">
              <a:lnSpc>
                <a:spcPct val="150000"/>
              </a:lnSpc>
              <a:buNone/>
            </a:pPr>
            <a:r>
              <a:rPr lang="en-US" sz="2800" b="1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What is the Target Folder? </a:t>
            </a:r>
            <a:endParaRPr lang="en-US" sz="2800" b="1" dirty="0">
              <a:solidFill>
                <a:srgbClr val="7030A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just">
              <a:lnSpc>
                <a:spcPct val="200000"/>
              </a:lnSpc>
            </a:pPr>
            <a:r>
              <a:rPr lang="en-US" sz="2800" dirty="0"/>
              <a:t>The target folder is where Maven places all output files, like JAR and WAR files, generated during the build process.</a:t>
            </a:r>
            <a:endParaRPr lang="en-US" sz="2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rcRect t="42519" r="75000" b="20296"/>
          <a:stretch>
            <a:fillRect/>
          </a:stretch>
        </p:blipFill>
        <p:spPr>
          <a:xfrm>
            <a:off x="7599680" y="2242560"/>
            <a:ext cx="4480560" cy="43614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8695"/>
            <a:ext cx="10972800" cy="66775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Maven Repositories</a:t>
            </a:r>
            <a:endParaRPr lang="en-US" b="1" dirty="0">
              <a:solidFill>
                <a:srgbClr val="FF0000"/>
              </a:solidFill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615820"/>
            <a:ext cx="10972801" cy="6242179"/>
          </a:xfrm>
        </p:spPr>
        <p:txBody>
          <a:bodyPr>
            <a:noAutofit/>
          </a:bodyPr>
          <a:lstStyle/>
          <a:p>
            <a:pPr algn="just">
              <a:lnSpc>
                <a:spcPct val="200000"/>
              </a:lnSpc>
            </a:pPr>
            <a:r>
              <a:rPr lang="en-US" sz="2200" dirty="0"/>
              <a:t>A repository is a storage location for libraries (dependencies) that Maven needs for building projects.</a:t>
            </a:r>
            <a:endParaRPr lang="en-US" sz="2200" dirty="0"/>
          </a:p>
          <a:p>
            <a:pPr algn="just">
              <a:lnSpc>
                <a:spcPct val="200000"/>
              </a:lnSpc>
            </a:pPr>
            <a:r>
              <a:rPr lang="en-US" sz="2200" b="1" u="sng" dirty="0">
                <a:solidFill>
                  <a:srgbClr val="FF0000"/>
                </a:solidFill>
              </a:rPr>
              <a:t>Types of Repositories:</a:t>
            </a:r>
            <a:endParaRPr lang="en-US" sz="2200" b="1" u="sng" dirty="0">
              <a:solidFill>
                <a:srgbClr val="FF0000"/>
              </a:solidFill>
            </a:endParaRPr>
          </a:p>
          <a:p>
            <a:pPr lvl="1" algn="just">
              <a:lnSpc>
                <a:spcPct val="200000"/>
              </a:lnSpc>
            </a:pPr>
            <a:r>
              <a:rPr lang="en-US" sz="2000" b="1" u="sng" dirty="0">
                <a:solidFill>
                  <a:srgbClr val="002060"/>
                </a:solidFill>
              </a:rPr>
              <a:t>Local Repository: </a:t>
            </a:r>
            <a:r>
              <a:rPr lang="en-US" sz="2000" dirty="0"/>
              <a:t>A repository stored on your computer, which Maven checks first for required libraries.</a:t>
            </a:r>
            <a:endParaRPr lang="en-US" sz="2000" dirty="0"/>
          </a:p>
          <a:p>
            <a:pPr lvl="1" algn="just">
              <a:lnSpc>
                <a:spcPct val="200000"/>
              </a:lnSpc>
            </a:pPr>
            <a:r>
              <a:rPr lang="en-US" sz="2000" b="1" u="sng" dirty="0">
                <a:solidFill>
                  <a:srgbClr val="002060"/>
                </a:solidFill>
              </a:rPr>
              <a:t>Central Repository: </a:t>
            </a:r>
            <a:r>
              <a:rPr lang="en-US" sz="2000" dirty="0"/>
              <a:t>An online repository managed by the Maven community, available to everyone.</a:t>
            </a:r>
            <a:endParaRPr lang="en-US" sz="2000" dirty="0"/>
          </a:p>
          <a:p>
            <a:pPr lvl="1" algn="just">
              <a:lnSpc>
                <a:spcPct val="200000"/>
              </a:lnSpc>
            </a:pPr>
            <a:r>
              <a:rPr lang="en-US" sz="2000" b="1" u="sng" dirty="0">
                <a:solidFill>
                  <a:srgbClr val="002060"/>
                </a:solidFill>
              </a:rPr>
              <a:t>Remote Repository: </a:t>
            </a:r>
            <a:r>
              <a:rPr lang="en-US" sz="2000" dirty="0"/>
              <a:t>A specific online repository for additional or custom libraries not found in the central repository.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8695"/>
            <a:ext cx="10972800" cy="66775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Maven Repositories</a:t>
            </a:r>
            <a:endParaRPr lang="en-US" b="1" dirty="0">
              <a:solidFill>
                <a:srgbClr val="FF0000"/>
              </a:solidFill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rcRect t="13878" b="4626"/>
          <a:stretch>
            <a:fillRect/>
          </a:stretch>
        </p:blipFill>
        <p:spPr>
          <a:xfrm>
            <a:off x="0" y="746449"/>
            <a:ext cx="12192000" cy="6111551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8695"/>
            <a:ext cx="10972800" cy="565117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Installing and Setting Up Maven</a:t>
            </a:r>
            <a:endParaRPr lang="en-US" b="1" dirty="0">
              <a:solidFill>
                <a:srgbClr val="FF0000"/>
              </a:solidFill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8457" y="485192"/>
            <a:ext cx="10972800" cy="6372807"/>
          </a:xfrm>
        </p:spPr>
        <p:txBody>
          <a:bodyPr>
            <a:noAutofit/>
          </a:bodyPr>
          <a:lstStyle/>
          <a:p>
            <a:pPr algn="just">
              <a:lnSpc>
                <a:spcPct val="200000"/>
              </a:lnSpc>
            </a:pPr>
            <a:r>
              <a:rPr lang="en-US" sz="2200" dirty="0"/>
              <a:t>Download Maven: Download the latest version from the Apache website.</a:t>
            </a:r>
            <a:endParaRPr lang="en-US" sz="2200" dirty="0"/>
          </a:p>
          <a:p>
            <a:pPr algn="just">
              <a:lnSpc>
                <a:spcPct val="200000"/>
              </a:lnSpc>
            </a:pPr>
            <a:r>
              <a:rPr lang="en-US" sz="2200" dirty="0"/>
              <a:t>Extract Files: Unzip the files into a chosen directory</a:t>
            </a:r>
            <a:endParaRPr lang="en-US" sz="2200" dirty="0"/>
          </a:p>
        </p:txBody>
      </p:sp>
      <p:pic>
        <p:nvPicPr>
          <p:cNvPr id="4" name="image2.png"/>
          <p:cNvPicPr/>
          <p:nvPr/>
        </p:nvPicPr>
        <p:blipFill>
          <a:blip r:embed="rId1"/>
          <a:srcRect/>
          <a:stretch>
            <a:fillRect/>
          </a:stretch>
        </p:blipFill>
        <p:spPr>
          <a:xfrm>
            <a:off x="1156996" y="2111160"/>
            <a:ext cx="8948057" cy="46681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8695"/>
            <a:ext cx="10972800" cy="565117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Installing and Setting Up Maven</a:t>
            </a:r>
            <a:endParaRPr lang="en-US" b="1" dirty="0">
              <a:solidFill>
                <a:srgbClr val="FF0000"/>
              </a:solidFill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894" y="587828"/>
            <a:ext cx="10972800" cy="6120881"/>
          </a:xfrm>
        </p:spPr>
        <p:txBody>
          <a:bodyPr>
            <a:noAutofit/>
          </a:bodyPr>
          <a:lstStyle/>
          <a:p>
            <a:pPr algn="just">
              <a:lnSpc>
                <a:spcPct val="200000"/>
              </a:lnSpc>
            </a:pPr>
            <a:r>
              <a:rPr lang="en-US" sz="2200" dirty="0"/>
              <a:t>Set Environment Variables:</a:t>
            </a:r>
            <a:endParaRPr lang="en-US" sz="2200" dirty="0"/>
          </a:p>
          <a:p>
            <a:pPr algn="just">
              <a:lnSpc>
                <a:spcPct val="200000"/>
              </a:lnSpc>
            </a:pPr>
            <a:r>
              <a:rPr lang="en-US" sz="2200" dirty="0"/>
              <a:t>MAVEN_HOME: Path to your Maven installation.</a:t>
            </a:r>
            <a:endParaRPr lang="en-US" sz="2200" dirty="0"/>
          </a:p>
          <a:p>
            <a:pPr algn="just">
              <a:lnSpc>
                <a:spcPct val="200000"/>
              </a:lnSpc>
            </a:pPr>
            <a:r>
              <a:rPr lang="en-US" sz="2200" dirty="0"/>
              <a:t>Add to PATH: This allows running Maven commands from any directory.</a:t>
            </a:r>
            <a:endParaRPr lang="en-US" sz="2200" dirty="0"/>
          </a:p>
        </p:txBody>
      </p:sp>
      <p:pic>
        <p:nvPicPr>
          <p:cNvPr id="5" name="image4.png"/>
          <p:cNvPicPr/>
          <p:nvPr/>
        </p:nvPicPr>
        <p:blipFill>
          <a:blip r:embed="rId1"/>
          <a:srcRect/>
          <a:stretch>
            <a:fillRect/>
          </a:stretch>
        </p:blipFill>
        <p:spPr>
          <a:xfrm>
            <a:off x="1232781" y="2970556"/>
            <a:ext cx="4393578" cy="3887444"/>
          </a:xfrm>
          <a:prstGeom prst="rect">
            <a:avLst/>
          </a:prstGeom>
        </p:spPr>
      </p:pic>
      <p:pic>
        <p:nvPicPr>
          <p:cNvPr id="6" name="image1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6353195" y="2970556"/>
            <a:ext cx="4283703" cy="38874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rcRect l="12551" t="25714" r="7245" b="44899"/>
          <a:stretch>
            <a:fillRect/>
          </a:stretch>
        </p:blipFill>
        <p:spPr>
          <a:xfrm>
            <a:off x="550505" y="1101011"/>
            <a:ext cx="10991461" cy="281784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8695"/>
            <a:ext cx="10972800" cy="565117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Installing and Setting Up Maven</a:t>
            </a:r>
            <a:endParaRPr lang="en-US" b="1" dirty="0">
              <a:solidFill>
                <a:srgbClr val="FF0000"/>
              </a:solidFill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894" y="587828"/>
            <a:ext cx="10972800" cy="6120881"/>
          </a:xfrm>
        </p:spPr>
        <p:txBody>
          <a:bodyPr>
            <a:noAutofit/>
          </a:bodyPr>
          <a:lstStyle/>
          <a:p>
            <a:pPr algn="just">
              <a:lnSpc>
                <a:spcPct val="200000"/>
              </a:lnSpc>
            </a:pPr>
            <a:r>
              <a:rPr lang="en-US" sz="2200" dirty="0"/>
              <a:t>Verify Installation: Run </a:t>
            </a:r>
            <a:r>
              <a:rPr lang="en-US" sz="2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mvn</a:t>
            </a:r>
            <a:r>
              <a:rPr lang="en-US" sz="2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-version </a:t>
            </a:r>
            <a:r>
              <a:rPr lang="en-US" sz="2200" dirty="0"/>
              <a:t>in your terminal to confirm that Maven is installed correctly.</a:t>
            </a:r>
            <a:endParaRPr lang="en-US" sz="22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7580" y="2794635"/>
            <a:ext cx="10115550" cy="33623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rcRect t="23333" b="10671"/>
          <a:stretch>
            <a:fillRect/>
          </a:stretch>
        </p:blipFill>
        <p:spPr>
          <a:xfrm>
            <a:off x="0" y="1166018"/>
            <a:ext cx="12192000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8695"/>
            <a:ext cx="10972800" cy="677084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FF0000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Introduction to Maven</a:t>
            </a:r>
            <a:endParaRPr lang="en-US" b="1" dirty="0">
              <a:solidFill>
                <a:srgbClr val="FF0000"/>
              </a:solidFill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233" y="755778"/>
            <a:ext cx="11364685" cy="5915609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What is Maven? </a:t>
            </a:r>
            <a:endParaRPr lang="en-US" sz="2800" b="1" dirty="0">
              <a:solidFill>
                <a:srgbClr val="7030A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 algn="just">
              <a:lnSpc>
                <a:spcPct val="150000"/>
              </a:lnSpc>
            </a:pPr>
            <a:r>
              <a:rPr lang="en-US" sz="2440" dirty="0">
                <a:latin typeface="Cambria Math" panose="02040503050406030204" pitchFamily="18" charset="0"/>
                <a:ea typeface="Cambria Math" panose="02040503050406030204" pitchFamily="18" charset="0"/>
              </a:rPr>
              <a:t>Maven is a tool that helps developers manage and build Java projects by automating repetitive tasks.</a:t>
            </a:r>
            <a:endParaRPr lang="en-US" sz="244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800" b="1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What is Building a Java Project? </a:t>
            </a:r>
            <a:endParaRPr lang="en-US" sz="2800" b="1" dirty="0">
              <a:solidFill>
                <a:srgbClr val="7030A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 algn="just">
              <a:lnSpc>
                <a:spcPct val="150000"/>
              </a:lnSpc>
            </a:pPr>
            <a:r>
              <a:rPr lang="en-US" sz="2440" dirty="0">
                <a:latin typeface="Cambria Math" panose="02040503050406030204" pitchFamily="18" charset="0"/>
                <a:ea typeface="Cambria Math" panose="02040503050406030204" pitchFamily="18" charset="0"/>
              </a:rPr>
              <a:t>Building involves compiling code, running tests, and packaging everything into a file that can be deployed or shared.</a:t>
            </a:r>
            <a:endParaRPr lang="en-US" sz="244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800" b="1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Why Use Maven? </a:t>
            </a:r>
            <a:endParaRPr lang="en-US" sz="2800" b="1" dirty="0">
              <a:solidFill>
                <a:srgbClr val="7030A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 algn="just">
              <a:lnSpc>
                <a:spcPct val="150000"/>
              </a:lnSpc>
            </a:pPr>
            <a:r>
              <a:rPr lang="en-US" sz="2440" dirty="0">
                <a:latin typeface="Cambria Math" panose="02040503050406030204" pitchFamily="18" charset="0"/>
                <a:ea typeface="Cambria Math" panose="02040503050406030204" pitchFamily="18" charset="0"/>
              </a:rPr>
              <a:t>Maven saves time by handling tasks like downloading libraries and creating final project files automatically.</a:t>
            </a:r>
            <a:endParaRPr lang="en-US" sz="244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8695"/>
            <a:ext cx="10972800" cy="677084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FF0000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Benefits of Using Maven</a:t>
            </a:r>
            <a:endParaRPr lang="en-US" b="1" dirty="0">
              <a:solidFill>
                <a:srgbClr val="FF0000"/>
              </a:solidFill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233" y="755778"/>
            <a:ext cx="11364685" cy="5915609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Without Maven: </a:t>
            </a:r>
            <a:endParaRPr lang="en-US" sz="2800" b="1" dirty="0">
              <a:solidFill>
                <a:srgbClr val="7030A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 algn="just">
              <a:lnSpc>
                <a:spcPct val="150000"/>
              </a:lnSpc>
            </a:pPr>
            <a:r>
              <a:rPr lang="en-US" sz="2440" dirty="0">
                <a:latin typeface="Cambria Math" panose="02040503050406030204" pitchFamily="18" charset="0"/>
                <a:ea typeface="Cambria Math" panose="02040503050406030204" pitchFamily="18" charset="0"/>
              </a:rPr>
              <a:t>Developers need to manually search, download, and add libraries to their project files.</a:t>
            </a:r>
            <a:endParaRPr lang="en-US" sz="244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800" b="1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With Maven: </a:t>
            </a:r>
            <a:endParaRPr lang="en-US" sz="2800" b="1" dirty="0">
              <a:solidFill>
                <a:srgbClr val="7030A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 algn="just">
              <a:lnSpc>
                <a:spcPct val="150000"/>
              </a:lnSpc>
            </a:pPr>
            <a:r>
              <a:rPr lang="en-US" sz="2440" dirty="0">
                <a:latin typeface="Cambria Math" panose="02040503050406030204" pitchFamily="18" charset="0"/>
                <a:ea typeface="Cambria Math" panose="02040503050406030204" pitchFamily="18" charset="0"/>
              </a:rPr>
              <a:t>By specifying libraries in the Maven configuration, Maven automatically downloads and sets them up for you.</a:t>
            </a:r>
            <a:endParaRPr lang="en-US" sz="244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800" b="1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Example: </a:t>
            </a:r>
            <a:endParaRPr lang="en-US" sz="2800" b="1" dirty="0">
              <a:solidFill>
                <a:srgbClr val="7030A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 algn="just">
              <a:lnSpc>
                <a:spcPct val="150000"/>
              </a:lnSpc>
            </a:pPr>
            <a:r>
              <a:rPr lang="en-US" sz="2440" dirty="0">
                <a:latin typeface="Cambria Math" panose="02040503050406030204" pitchFamily="18" charset="0"/>
                <a:ea typeface="Cambria Math" panose="02040503050406030204" pitchFamily="18" charset="0"/>
              </a:rPr>
              <a:t>For adding an Excel library, you only need to list it in Maven, and it will handle the download and integration.</a:t>
            </a:r>
            <a:endParaRPr lang="en-US" sz="244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8695"/>
            <a:ext cx="10972800" cy="67708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The POM File (Project Object Model)</a:t>
            </a:r>
            <a:endParaRPr lang="en-US" b="1" dirty="0">
              <a:solidFill>
                <a:srgbClr val="FF0000"/>
              </a:solidFill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233" y="970384"/>
            <a:ext cx="11237167" cy="570100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When using Maven, the </a:t>
            </a:r>
            <a:r>
              <a:rPr lang="en-US" sz="28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POM.xml</a:t>
            </a: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 file is essential because it tells Maven everything it needs to know about the project. </a:t>
            </a:r>
            <a:endParaRPr lang="en-US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It’s like a project guide that lists important details and instructions.</a:t>
            </a:r>
            <a:endParaRPr lang="en-US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800" b="1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What is the POM File? </a:t>
            </a:r>
            <a:endParaRPr lang="en-US" sz="2800" b="1" dirty="0">
              <a:solidFill>
                <a:srgbClr val="7030A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 algn="just">
              <a:lnSpc>
                <a:spcPct val="150000"/>
              </a:lnSpc>
            </a:pPr>
            <a:r>
              <a:rPr lang="en-US" sz="2440" dirty="0">
                <a:latin typeface="Cambria Math" panose="02040503050406030204" pitchFamily="18" charset="0"/>
                <a:ea typeface="Cambria Math" panose="02040503050406030204" pitchFamily="18" charset="0"/>
              </a:rPr>
              <a:t>The POM.xml file is a configuration file that provides all the necessary information to build and manage the project.</a:t>
            </a:r>
            <a:endParaRPr lang="en-US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8695"/>
            <a:ext cx="10972800" cy="67708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The POM File (Project Object Model)</a:t>
            </a:r>
            <a:endParaRPr lang="en-US" b="1" dirty="0">
              <a:solidFill>
                <a:srgbClr val="FF0000"/>
              </a:solidFill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233" y="970384"/>
            <a:ext cx="11237167" cy="5701003"/>
          </a:xfrm>
        </p:spPr>
        <p:txBody>
          <a:bodyPr>
            <a:normAutofit fontScale="92500" lnSpcReduction="10000"/>
          </a:bodyPr>
          <a:lstStyle/>
          <a:p>
            <a:pPr marL="495300" lvl="1" indent="0">
              <a:buNone/>
            </a:pPr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project</a:t>
            </a:r>
            <a:r>
              <a:rPr lang="en-US" dirty="0"/>
              <a:t>&gt;</a:t>
            </a:r>
            <a:endParaRPr lang="en-US" dirty="0"/>
          </a:p>
          <a:p>
            <a:pPr marL="495300" lvl="1" indent="0">
              <a:buNone/>
            </a:pPr>
            <a:r>
              <a:rPr lang="en-US" dirty="0"/>
              <a:t>  &lt;</a:t>
            </a:r>
            <a:r>
              <a:rPr lang="en-US" dirty="0" err="1">
                <a:solidFill>
                  <a:srgbClr val="FF0000"/>
                </a:solidFill>
              </a:rPr>
              <a:t>groupId</a:t>
            </a:r>
            <a:r>
              <a:rPr lang="en-US" dirty="0"/>
              <a:t>&gt;</a:t>
            </a:r>
            <a:r>
              <a:rPr lang="en-US" dirty="0" err="1"/>
              <a:t>com.example</a:t>
            </a:r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 err="1">
                <a:solidFill>
                  <a:srgbClr val="FF0000"/>
                </a:solidFill>
              </a:rPr>
              <a:t>groupId</a:t>
            </a:r>
            <a:r>
              <a:rPr lang="en-US" dirty="0"/>
              <a:t>&gt;</a:t>
            </a:r>
            <a:endParaRPr lang="en-US" dirty="0"/>
          </a:p>
          <a:p>
            <a:pPr marL="495300" lvl="1" indent="0">
              <a:buNone/>
            </a:pPr>
            <a:r>
              <a:rPr lang="en-US" dirty="0"/>
              <a:t>  &lt;</a:t>
            </a:r>
            <a:r>
              <a:rPr lang="en-US" dirty="0" err="1">
                <a:solidFill>
                  <a:srgbClr val="FF0000"/>
                </a:solidFill>
              </a:rPr>
              <a:t>artifactId</a:t>
            </a:r>
            <a:r>
              <a:rPr lang="en-US" dirty="0"/>
              <a:t>&gt;email-project&lt;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 err="1">
                <a:solidFill>
                  <a:srgbClr val="FF0000"/>
                </a:solidFill>
              </a:rPr>
              <a:t>artifactId</a:t>
            </a:r>
            <a:r>
              <a:rPr lang="en-US" dirty="0"/>
              <a:t>&gt;</a:t>
            </a:r>
            <a:endParaRPr lang="en-US" dirty="0"/>
          </a:p>
          <a:p>
            <a:pPr marL="495300" lvl="1" indent="0">
              <a:buNone/>
            </a:pPr>
            <a:r>
              <a:rPr lang="en-US" dirty="0"/>
              <a:t>  &lt;</a:t>
            </a:r>
            <a:r>
              <a:rPr lang="en-US" dirty="0">
                <a:solidFill>
                  <a:srgbClr val="FF0000"/>
                </a:solidFill>
              </a:rPr>
              <a:t>version</a:t>
            </a:r>
            <a:r>
              <a:rPr lang="en-US" dirty="0"/>
              <a:t>&gt;1.0&lt;</a:t>
            </a:r>
            <a:r>
              <a:rPr lang="en-US" dirty="0">
                <a:solidFill>
                  <a:srgbClr val="FF0000"/>
                </a:solidFill>
              </a:rPr>
              <a:t>/version</a:t>
            </a:r>
            <a:r>
              <a:rPr lang="en-US" dirty="0"/>
              <a:t>&gt;</a:t>
            </a:r>
            <a:endParaRPr lang="en-US" dirty="0"/>
          </a:p>
          <a:p>
            <a:pPr marL="495300" lvl="1" indent="0">
              <a:buNone/>
            </a:pPr>
            <a:r>
              <a:rPr lang="en-US" dirty="0"/>
              <a:t>  &lt;</a:t>
            </a:r>
            <a:r>
              <a:rPr lang="en-US" dirty="0">
                <a:solidFill>
                  <a:srgbClr val="FF0000"/>
                </a:solidFill>
              </a:rPr>
              <a:t>dependencies</a:t>
            </a:r>
            <a:r>
              <a:rPr lang="en-US" dirty="0"/>
              <a:t>&gt;</a:t>
            </a:r>
            <a:endParaRPr lang="en-US" dirty="0"/>
          </a:p>
          <a:p>
            <a:pPr marL="495300" lvl="1" indent="0">
              <a:buNone/>
            </a:pPr>
            <a:r>
              <a:rPr lang="en-US" dirty="0"/>
              <a:t>    &lt;</a:t>
            </a:r>
            <a:r>
              <a:rPr lang="en-US" dirty="0">
                <a:solidFill>
                  <a:srgbClr val="FF0000"/>
                </a:solidFill>
              </a:rPr>
              <a:t>dependency</a:t>
            </a:r>
            <a:r>
              <a:rPr lang="en-US" dirty="0"/>
              <a:t>&gt;</a:t>
            </a:r>
            <a:endParaRPr lang="en-US" dirty="0"/>
          </a:p>
          <a:p>
            <a:pPr marL="495300" lvl="1" indent="0">
              <a:buNone/>
            </a:pPr>
            <a:r>
              <a:rPr lang="en-US" dirty="0"/>
              <a:t>      &lt;</a:t>
            </a:r>
            <a:r>
              <a:rPr lang="en-US" dirty="0" err="1">
                <a:solidFill>
                  <a:srgbClr val="FF0000"/>
                </a:solidFill>
              </a:rPr>
              <a:t>groupId</a:t>
            </a:r>
            <a:r>
              <a:rPr lang="en-US" dirty="0"/>
              <a:t>&gt;</a:t>
            </a:r>
            <a:r>
              <a:rPr lang="en-US" dirty="0" err="1"/>
              <a:t>javax.mail</a:t>
            </a:r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 err="1">
                <a:solidFill>
                  <a:srgbClr val="FF0000"/>
                </a:solidFill>
              </a:rPr>
              <a:t>groupId</a:t>
            </a:r>
            <a:r>
              <a:rPr lang="en-US" dirty="0"/>
              <a:t>&gt;</a:t>
            </a:r>
            <a:endParaRPr lang="en-US" dirty="0"/>
          </a:p>
          <a:p>
            <a:pPr marL="495300" lvl="1" indent="0">
              <a:buNone/>
            </a:pPr>
            <a:r>
              <a:rPr lang="en-US" dirty="0"/>
              <a:t>      &lt;</a:t>
            </a:r>
            <a:r>
              <a:rPr lang="en-US" dirty="0" err="1">
                <a:solidFill>
                  <a:srgbClr val="FF0000"/>
                </a:solidFill>
              </a:rPr>
              <a:t>artifactId</a:t>
            </a:r>
            <a:r>
              <a:rPr lang="en-US" dirty="0"/>
              <a:t>&gt;mail&lt;</a:t>
            </a:r>
            <a:r>
              <a:rPr lang="en-US" dirty="0">
                <a:solidFill>
                  <a:srgbClr val="FF0000"/>
                </a:solidFill>
              </a:rPr>
              <a:t>/</a:t>
            </a:r>
            <a:r>
              <a:rPr lang="en-US" dirty="0" err="1">
                <a:solidFill>
                  <a:srgbClr val="FF0000"/>
                </a:solidFill>
              </a:rPr>
              <a:t>artifactId</a:t>
            </a:r>
            <a:r>
              <a:rPr lang="en-US" dirty="0"/>
              <a:t>&gt;</a:t>
            </a:r>
            <a:endParaRPr lang="en-US" dirty="0"/>
          </a:p>
          <a:p>
            <a:pPr marL="495300" lvl="1" indent="0">
              <a:buNone/>
            </a:pPr>
            <a:r>
              <a:rPr lang="en-US" dirty="0"/>
              <a:t>      &lt;</a:t>
            </a:r>
            <a:r>
              <a:rPr lang="en-US" dirty="0">
                <a:solidFill>
                  <a:srgbClr val="FF0000"/>
                </a:solidFill>
              </a:rPr>
              <a:t>version</a:t>
            </a:r>
            <a:r>
              <a:rPr lang="en-US" dirty="0"/>
              <a:t>&gt;1.4&lt;</a:t>
            </a:r>
            <a:r>
              <a:rPr lang="en-US" dirty="0">
                <a:solidFill>
                  <a:srgbClr val="FF0000"/>
                </a:solidFill>
              </a:rPr>
              <a:t>/version</a:t>
            </a:r>
            <a:r>
              <a:rPr lang="en-US" dirty="0"/>
              <a:t>&gt;</a:t>
            </a:r>
            <a:endParaRPr lang="en-US" dirty="0"/>
          </a:p>
          <a:p>
            <a:pPr marL="495300" lvl="1" indent="0">
              <a:buNone/>
            </a:pPr>
            <a:r>
              <a:rPr lang="en-US" dirty="0"/>
              <a:t>    &lt;</a:t>
            </a:r>
            <a:r>
              <a:rPr lang="en-US" dirty="0">
                <a:solidFill>
                  <a:srgbClr val="FF0000"/>
                </a:solidFill>
              </a:rPr>
              <a:t>/dependency</a:t>
            </a:r>
            <a:r>
              <a:rPr lang="en-US" dirty="0"/>
              <a:t>&gt;</a:t>
            </a:r>
            <a:endParaRPr lang="en-US" dirty="0"/>
          </a:p>
          <a:p>
            <a:pPr marL="495300" lvl="1" indent="0">
              <a:buNone/>
            </a:pPr>
            <a:r>
              <a:rPr lang="en-US" dirty="0"/>
              <a:t>  &lt;</a:t>
            </a:r>
            <a:r>
              <a:rPr lang="en-US" dirty="0">
                <a:solidFill>
                  <a:srgbClr val="FF0000"/>
                </a:solidFill>
              </a:rPr>
              <a:t>/dependencies</a:t>
            </a:r>
            <a:r>
              <a:rPr lang="en-US" dirty="0"/>
              <a:t>&gt;</a:t>
            </a:r>
            <a:endParaRPr lang="en-US" dirty="0"/>
          </a:p>
          <a:p>
            <a:pPr marL="495300" lvl="1" indent="0">
              <a:buNone/>
            </a:pPr>
            <a:r>
              <a:rPr lang="en-US" dirty="0"/>
              <a:t>&lt;</a:t>
            </a:r>
            <a:r>
              <a:rPr lang="en-US" dirty="0">
                <a:solidFill>
                  <a:srgbClr val="FF0000"/>
                </a:solidFill>
              </a:rPr>
              <a:t>/project</a:t>
            </a:r>
            <a:r>
              <a:rPr lang="en-US" dirty="0"/>
              <a:t>&gt;</a:t>
            </a:r>
            <a:endParaRPr lang="en-US" dirty="0"/>
          </a:p>
          <a:p>
            <a:pPr marL="495300" lvl="1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682343" y="2620556"/>
            <a:ext cx="63168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Here, the &lt;dependency&gt; tag tells Maven to download the specified email library automatically.</a:t>
            </a:r>
            <a:endParaRPr lang="en-IN" sz="2400" dirty="0"/>
          </a:p>
        </p:txBody>
      </p:sp>
      <p:sp>
        <p:nvSpPr>
          <p:cNvPr id="5" name="Arrow: Right 4"/>
          <p:cNvSpPr/>
          <p:nvPr/>
        </p:nvSpPr>
        <p:spPr>
          <a:xfrm>
            <a:off x="3592285" y="3032448"/>
            <a:ext cx="2090057" cy="13062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8695"/>
            <a:ext cx="10972800" cy="67708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The POM File (Project Object Model)</a:t>
            </a:r>
            <a:endParaRPr lang="en-US" b="1" dirty="0">
              <a:solidFill>
                <a:srgbClr val="FF0000"/>
              </a:solidFill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233" y="970384"/>
            <a:ext cx="11237167" cy="570100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What’s Inside the POM File? </a:t>
            </a:r>
            <a:endParaRPr lang="en-US" sz="2800" b="1" dirty="0">
              <a:solidFill>
                <a:srgbClr val="7030A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 algn="just">
              <a:lnSpc>
                <a:spcPct val="150000"/>
              </a:lnSpc>
            </a:pPr>
            <a:r>
              <a:rPr lang="en-US" sz="244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groupId</a:t>
            </a:r>
            <a:r>
              <a:rPr lang="en-US" sz="2440" dirty="0">
                <a:latin typeface="Cambria Math" panose="02040503050406030204" pitchFamily="18" charset="0"/>
                <a:ea typeface="Cambria Math" panose="02040503050406030204" pitchFamily="18" charset="0"/>
              </a:rPr>
              <a:t>: The organization or group that owns the project.</a:t>
            </a:r>
            <a:endParaRPr lang="en-US" sz="244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 algn="just">
              <a:lnSpc>
                <a:spcPct val="150000"/>
              </a:lnSpc>
            </a:pPr>
            <a:r>
              <a:rPr lang="en-US" sz="244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artifactId</a:t>
            </a:r>
            <a:r>
              <a:rPr lang="en-US" sz="2440" dirty="0">
                <a:latin typeface="Cambria Math" panose="02040503050406030204" pitchFamily="18" charset="0"/>
                <a:ea typeface="Cambria Math" panose="02040503050406030204" pitchFamily="18" charset="0"/>
              </a:rPr>
              <a:t>: The name of the project.</a:t>
            </a:r>
            <a:endParaRPr lang="en-US" sz="244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 algn="just">
              <a:lnSpc>
                <a:spcPct val="150000"/>
              </a:lnSpc>
            </a:pPr>
            <a:r>
              <a:rPr lang="en-US" sz="2440" dirty="0">
                <a:latin typeface="Cambria Math" panose="02040503050406030204" pitchFamily="18" charset="0"/>
                <a:ea typeface="Cambria Math" panose="02040503050406030204" pitchFamily="18" charset="0"/>
              </a:rPr>
              <a:t>version: The project’s version (e.g., 1.0).</a:t>
            </a:r>
            <a:endParaRPr lang="en-US" sz="244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 algn="just">
              <a:lnSpc>
                <a:spcPct val="150000"/>
              </a:lnSpc>
            </a:pPr>
            <a:r>
              <a:rPr lang="en-US" sz="2440" dirty="0">
                <a:latin typeface="Cambria Math" panose="02040503050406030204" pitchFamily="18" charset="0"/>
                <a:ea typeface="Cambria Math" panose="02040503050406030204" pitchFamily="18" charset="0"/>
              </a:rPr>
              <a:t>dependencies: Lists external libraries the project needs.</a:t>
            </a:r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8695"/>
            <a:ext cx="10972800" cy="67708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Maven Build Lifecycle</a:t>
            </a:r>
            <a:endParaRPr lang="en-US" b="1" dirty="0">
              <a:solidFill>
                <a:srgbClr val="FF0000"/>
              </a:solidFill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233" y="970384"/>
            <a:ext cx="11237167" cy="5701003"/>
          </a:xfrm>
        </p:spPr>
        <p:txBody>
          <a:bodyPr>
            <a:normAutofit fontScale="92500" lnSpcReduction="10000"/>
          </a:bodyPr>
          <a:lstStyle/>
          <a:p>
            <a:pPr algn="just">
              <a:lnSpc>
                <a:spcPct val="150000"/>
              </a:lnSpc>
            </a:pPr>
            <a:r>
              <a:rPr lang="en-US" sz="2800" dirty="0"/>
              <a:t>The build lifecycle is a series of steps Maven follows to compile, test, and package the project.</a:t>
            </a:r>
            <a:endParaRPr lang="en-US" sz="2800" b="1" dirty="0">
              <a:solidFill>
                <a:srgbClr val="7030A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800" b="1" dirty="0">
                <a:solidFill>
                  <a:srgbClr val="7030A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Lifecycle Phases with Commands: </a:t>
            </a:r>
            <a:endParaRPr lang="en-US" sz="2800" b="1" dirty="0">
              <a:solidFill>
                <a:srgbClr val="7030A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lvl="1" algn="just">
              <a:lnSpc>
                <a:spcPct val="150000"/>
              </a:lnSpc>
            </a:pPr>
            <a:r>
              <a:rPr lang="en-US" dirty="0">
                <a:solidFill>
                  <a:srgbClr val="FF0000"/>
                </a:solidFill>
              </a:rPr>
              <a:t>Clean: </a:t>
            </a:r>
            <a:r>
              <a:rPr lang="en-US" dirty="0"/>
              <a:t>Clears out previous build files.</a:t>
            </a:r>
            <a:endParaRPr lang="en-US" dirty="0"/>
          </a:p>
          <a:p>
            <a:pPr lvl="2" algn="just">
              <a:lnSpc>
                <a:spcPct val="150000"/>
              </a:lnSpc>
            </a:pPr>
            <a:r>
              <a:rPr lang="en-US" u="sng" dirty="0"/>
              <a:t>Command: </a:t>
            </a:r>
            <a:r>
              <a:rPr lang="en-US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mvn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clean</a:t>
            </a:r>
            <a:endParaRPr lang="en-US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>
              <a:lnSpc>
                <a:spcPct val="150000"/>
              </a:lnSpc>
            </a:pPr>
            <a:r>
              <a:rPr lang="en-US" dirty="0">
                <a:solidFill>
                  <a:srgbClr val="FF0000"/>
                </a:solidFill>
              </a:rPr>
              <a:t>Compile: </a:t>
            </a:r>
            <a:r>
              <a:rPr lang="en-US" dirty="0"/>
              <a:t>Compiles the source code into bytecode.</a:t>
            </a:r>
            <a:endParaRPr lang="en-US" dirty="0"/>
          </a:p>
          <a:p>
            <a:pPr lvl="2" algn="just">
              <a:lnSpc>
                <a:spcPct val="150000"/>
              </a:lnSpc>
            </a:pPr>
            <a:r>
              <a:rPr lang="en-US" u="sng" dirty="0"/>
              <a:t>Command: </a:t>
            </a:r>
            <a:r>
              <a:rPr lang="en-US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mvn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compile</a:t>
            </a:r>
            <a:endParaRPr lang="en-US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 algn="just">
              <a:lnSpc>
                <a:spcPct val="150000"/>
              </a:lnSpc>
            </a:pPr>
            <a:r>
              <a:rPr lang="en-US" dirty="0">
                <a:solidFill>
                  <a:srgbClr val="FF0000"/>
                </a:solidFill>
              </a:rPr>
              <a:t>Test: </a:t>
            </a:r>
            <a:r>
              <a:rPr lang="en-US" dirty="0"/>
              <a:t>Runs tests on the code.</a:t>
            </a:r>
            <a:endParaRPr lang="en-US" dirty="0"/>
          </a:p>
          <a:p>
            <a:pPr lvl="2" algn="just">
              <a:lnSpc>
                <a:spcPct val="150000"/>
              </a:lnSpc>
            </a:pPr>
            <a:r>
              <a:rPr lang="en-US" u="sng" dirty="0"/>
              <a:t>Command: </a:t>
            </a:r>
            <a:r>
              <a:rPr lang="en-US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mvn</a:t>
            </a: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test</a:t>
            </a:r>
            <a:endParaRPr lang="en-US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2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4498</Words>
  <Application>WPS Presentation</Application>
  <PresentationFormat>Widescreen</PresentationFormat>
  <Paragraphs>149</Paragraphs>
  <Slides>20</Slides>
  <Notes>16</Notes>
  <HiddenSlides>1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34" baseType="lpstr">
      <vt:lpstr>Arial</vt:lpstr>
      <vt:lpstr>SimSun</vt:lpstr>
      <vt:lpstr>Wingdings</vt:lpstr>
      <vt:lpstr>Calibri</vt:lpstr>
      <vt:lpstr>Arial</vt:lpstr>
      <vt:lpstr>Arial Black</vt:lpstr>
      <vt:lpstr>Times New Roman</vt:lpstr>
      <vt:lpstr>Mongolian Baiti</vt:lpstr>
      <vt:lpstr>Cambria Math</vt:lpstr>
      <vt:lpstr>Courier New</vt:lpstr>
      <vt:lpstr>Microsoft YaHei</vt:lpstr>
      <vt:lpstr>Arial Unicode MS</vt:lpstr>
      <vt:lpstr>2_Office Theme</vt:lpstr>
      <vt:lpstr>3_Office Theme</vt:lpstr>
      <vt:lpstr>PowerPoint 演示文稿</vt:lpstr>
      <vt:lpstr>PowerPoint 演示文稿</vt:lpstr>
      <vt:lpstr>PowerPoint 演示文稿</vt:lpstr>
      <vt:lpstr>Introduction to Maven</vt:lpstr>
      <vt:lpstr>Benefits of Using Maven</vt:lpstr>
      <vt:lpstr>The POM File (Project Object Model)</vt:lpstr>
      <vt:lpstr>The POM File (Project Object Model)</vt:lpstr>
      <vt:lpstr>The POM File (Project Object Model)</vt:lpstr>
      <vt:lpstr>Maven Build Lifecycle</vt:lpstr>
      <vt:lpstr>Maven Build Lifecycle</vt:lpstr>
      <vt:lpstr>Maven Build Lifecycle</vt:lpstr>
      <vt:lpstr>Maven Build Lifecycle</vt:lpstr>
      <vt:lpstr>Understanding JAR, WAR, and Target Files</vt:lpstr>
      <vt:lpstr>Understanding JAR, WAR, and Target Files</vt:lpstr>
      <vt:lpstr>Understanding JAR, WAR, and Target Files</vt:lpstr>
      <vt:lpstr>Maven Repositories</vt:lpstr>
      <vt:lpstr>Maven Repositories</vt:lpstr>
      <vt:lpstr>Installing and Setting Up Maven</vt:lpstr>
      <vt:lpstr>Installing and Setting Up Maven</vt:lpstr>
      <vt:lpstr>Installing and Setting Up Maven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(21DM601PC)    COMPUTER NETWORKS</dc:title>
  <dc:creator>Arshiya Begum</dc:creator>
  <cp:lastModifiedBy>Kumbham Bhargavi</cp:lastModifiedBy>
  <cp:revision>37</cp:revision>
  <dcterms:created xsi:type="dcterms:W3CDTF">2024-05-06T05:52:00Z</dcterms:created>
  <dcterms:modified xsi:type="dcterms:W3CDTF">2025-08-24T16:14:02Z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88A6F0C4C270437E9FA55046ECB9D445_13</vt:lpwstr>
  </property>
  <property fmtid="{D5CDD505-2E9C-101B-9397-08002B2CF9AE}" pid="3" name="KSOProductBuildVer">
    <vt:lpwstr>1033-12.2.0.21931</vt:lpwstr>
  </property>
</Properties>
</file>