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2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833040" y="989640"/>
            <a:ext cx="1981440" cy="5756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788625" y="1565280"/>
            <a:ext cx="771516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"/>
              </a:rPr>
              <a:t>CS5542 Big Data Analytics and Applications</a:t>
            </a:r>
          </a:p>
          <a:p>
            <a:pPr algn="ctr"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"/>
              </a:rPr>
              <a:t>Spring 2016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Arial"/>
              </a:rPr>
              <a:t>Smart Hear                             </a:t>
            </a:r>
          </a:p>
          <a:p>
            <a:pPr algn="r">
              <a:lnSpc>
                <a:spcPct val="100000"/>
              </a:lnSpc>
            </a:pPr>
            <a:endParaRPr lang="en-US" sz="3200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3200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3200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Arial"/>
              </a:rPr>
              <a:t>Ravi Kiran Yadavalli(31)</a:t>
            </a:r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Arial"/>
              </a:rPr>
              <a:t>Ragunandan Rao Malangully(13)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Features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814320" y="1456200"/>
            <a:ext cx="7871760" cy="429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Hearing Aid : The user can alter the frequency to suit his hearing ability.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Hearing dog : </a:t>
            </a:r>
            <a:r>
              <a:rPr lang="en-US" dirty="0" smtClean="0"/>
              <a:t>Notify </a:t>
            </a:r>
            <a:r>
              <a:rPr lang="en-US" dirty="0"/>
              <a:t>the user about important events related with </a:t>
            </a:r>
            <a:r>
              <a:rPr lang="en-US" dirty="0" smtClean="0"/>
              <a:t>sound in real time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Context aware : Based on the user context the model can be changed to suit the user needs</a:t>
            </a:r>
            <a:r>
              <a:rPr lang="en-US" dirty="0" smtClean="0"/>
              <a:t>. Better accuracy.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60375" y="61929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Architecture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814320" y="1456200"/>
            <a:ext cx="7871760" cy="429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026" name="Picture 2" descr="Image result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97293"/>
            <a:ext cx="2089600" cy="11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Ja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aud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aud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a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Image result for Jaudi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Image result for Jaudi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Image result for Jaudi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http://jaudio.sourceforge.net/jAudioLogo3-1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4" y="374704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0" descr="Image result for Jaudio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2" descr="Image result for Jaudio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4" descr="http://jaudio.co.nz/skin/frontend/base/default/jaudio_logo.gif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6" descr="Image result for java Socket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http://www.iro.umontreal.ca/~pift1025/bigjava/Ch24/images/socke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9" r="18860" b="15904"/>
          <a:stretch/>
        </p:blipFill>
        <p:spPr bwMode="auto">
          <a:xfrm>
            <a:off x="2528594" y="3531905"/>
            <a:ext cx="3215383" cy="20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own Arrow 18"/>
          <p:cNvSpPr/>
          <p:nvPr/>
        </p:nvSpPr>
        <p:spPr>
          <a:xfrm>
            <a:off x="951204" y="2271383"/>
            <a:ext cx="304800" cy="147565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32620" y="1203925"/>
            <a:ext cx="2369713" cy="465596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32" descr="Image result for wav fil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01" y="1379537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1674164" y="4391004"/>
            <a:ext cx="999231" cy="341266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5743977" y="4356642"/>
            <a:ext cx="932175" cy="341267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8" descr="http://jaudio.sourceforge.net/jAudioLogo3-1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76" y="28634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own Arrow 33"/>
          <p:cNvSpPr/>
          <p:nvPr/>
        </p:nvSpPr>
        <p:spPr>
          <a:xfrm>
            <a:off x="7665076" y="2271383"/>
            <a:ext cx="304800" cy="5920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665076" y="4082602"/>
            <a:ext cx="304800" cy="71868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http://www.dexlock.com/img/content-Icons/mllib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4" t="17636" r="9972" b="16785"/>
          <a:stretch/>
        </p:blipFill>
        <p:spPr bwMode="auto">
          <a:xfrm>
            <a:off x="7331701" y="4773498"/>
            <a:ext cx="1134390" cy="8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596121" y="1320783"/>
            <a:ext cx="2748611" cy="16749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73394" y="1350832"/>
            <a:ext cx="2594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Zero crossings,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MFCC,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SpectralRollOff,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PeakValue,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RMS,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Compactness,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FrationOfLowEnergyWindows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527175" y="3009212"/>
            <a:ext cx="1068946" cy="10131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35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107251" cy="571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Results &amp; Evaluation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814320" y="1456200"/>
            <a:ext cx="7871760" cy="429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2" name="Picture 4" descr="F:\Downloads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85" y="845820"/>
            <a:ext cx="6353806" cy="49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08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107251" cy="571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Results &amp; Evaluation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814320" y="1456200"/>
            <a:ext cx="7871760" cy="429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3075" name="Picture 3" descr="F:\Downloads\graph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85" y="889062"/>
            <a:ext cx="6297769" cy="48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87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ry6d3</dc:creator>
  <cp:lastModifiedBy>ry6d3</cp:lastModifiedBy>
  <cp:revision>23</cp:revision>
  <dcterms:modified xsi:type="dcterms:W3CDTF">2016-05-05T01:53:46Z</dcterms:modified>
</cp:coreProperties>
</file>