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185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25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06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78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1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1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64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41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3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9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07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62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08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17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71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9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FB6D-93FB-4594-B51C-2FF6E01B330D}" type="datetimeFigureOut">
              <a:rPr lang="en-AU" smtClean="0"/>
              <a:t>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B2025E-73C1-4152-95CC-909E83ED97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7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E892-9C23-4284-8536-497B96B14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176" y="1339820"/>
            <a:ext cx="7766936" cy="1646302"/>
          </a:xfrm>
        </p:spPr>
        <p:txBody>
          <a:bodyPr/>
          <a:lstStyle/>
          <a:p>
            <a:pPr algn="l"/>
            <a:r>
              <a:rPr lang="en-AU" dirty="0"/>
              <a:t>HTML-CSS-JS</a:t>
            </a:r>
            <a:br>
              <a:rPr lang="en-AU" dirty="0"/>
            </a:br>
            <a:r>
              <a:rPr lang="en-AU" dirty="0"/>
              <a:t>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D744A-554D-49ED-B47E-139B276A4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176" y="3237892"/>
            <a:ext cx="8637072" cy="520679"/>
          </a:xfrm>
        </p:spPr>
        <p:txBody>
          <a:bodyPr/>
          <a:lstStyle/>
          <a:p>
            <a:pPr algn="l"/>
            <a:r>
              <a:rPr lang="en-AU" dirty="0"/>
              <a:t>Stage 1: Wireframe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E767011-BA27-4B6D-ADFE-D91C794F8092}"/>
              </a:ext>
            </a:extLst>
          </p:cNvPr>
          <p:cNvSpPr txBox="1">
            <a:spLocks/>
          </p:cNvSpPr>
          <p:nvPr/>
        </p:nvSpPr>
        <p:spPr>
          <a:xfrm>
            <a:off x="1319176" y="3758571"/>
            <a:ext cx="8637072" cy="520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Team Members: Jake, Jun, </a:t>
            </a:r>
            <a:r>
              <a:rPr lang="en-AU" dirty="0" err="1"/>
              <a:t>Vonmichael</a:t>
            </a:r>
            <a:r>
              <a:rPr lang="en-AU" dirty="0"/>
              <a:t>, Ravi</a:t>
            </a:r>
          </a:p>
        </p:txBody>
      </p:sp>
    </p:spTree>
    <p:extLst>
      <p:ext uri="{BB962C8B-B14F-4D97-AF65-F5344CB8AC3E}">
        <p14:creationId xmlns:p14="http://schemas.microsoft.com/office/powerpoint/2010/main" val="18654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E892-9C23-4284-8536-497B96B1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429" y="474754"/>
            <a:ext cx="3444932" cy="727745"/>
          </a:xfrm>
        </p:spPr>
        <p:txBody>
          <a:bodyPr>
            <a:normAutofit/>
          </a:bodyPr>
          <a:lstStyle/>
          <a:p>
            <a:r>
              <a:rPr lang="en-AU" dirty="0"/>
              <a:t>Home page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12E7F26-AC93-46B0-91A2-4CCB1D045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99AC93B-DAB3-4822-98C3-618725D43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72" y="685417"/>
            <a:ext cx="9897856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E892-9C23-4284-8536-497B96B1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428" y="474754"/>
            <a:ext cx="4321615" cy="727745"/>
          </a:xfrm>
        </p:spPr>
        <p:txBody>
          <a:bodyPr>
            <a:normAutofit/>
          </a:bodyPr>
          <a:lstStyle/>
          <a:p>
            <a:r>
              <a:rPr lang="en-AU" dirty="0"/>
              <a:t>Flight Detail page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AC581BE-C719-4EB0-87CA-4A6EAD32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48" y="1327344"/>
            <a:ext cx="7999384" cy="42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9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E892-9C23-4284-8536-497B96B1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428" y="474754"/>
            <a:ext cx="5135808" cy="727745"/>
          </a:xfrm>
        </p:spPr>
        <p:txBody>
          <a:bodyPr>
            <a:normAutofit fontScale="90000"/>
          </a:bodyPr>
          <a:lstStyle/>
          <a:p>
            <a:r>
              <a:rPr lang="en-AU" dirty="0"/>
              <a:t>Customer Details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307AE-C1A1-4A35-BF36-C3B9F6948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0" t="18996" r="16781" b="11781"/>
          <a:stretch/>
        </p:blipFill>
        <p:spPr>
          <a:xfrm>
            <a:off x="1402915" y="1315232"/>
            <a:ext cx="8091814" cy="47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5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E892-9C23-4284-8536-497B96B1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428" y="474754"/>
            <a:ext cx="5135808" cy="727745"/>
          </a:xfrm>
        </p:spPr>
        <p:txBody>
          <a:bodyPr>
            <a:normAutofit/>
          </a:bodyPr>
          <a:lstStyle/>
          <a:p>
            <a:r>
              <a:rPr lang="en-AU" dirty="0"/>
              <a:t>Confirmation Page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C297EE2-8351-4B12-B8EC-1BADA048B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16" y="1368753"/>
            <a:ext cx="8083192" cy="42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3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27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HTML-CSS-JS Assessment</vt:lpstr>
      <vt:lpstr>Home page</vt:lpstr>
      <vt:lpstr>Flight Detail page</vt:lpstr>
      <vt:lpstr>Customer Details Form</vt:lpstr>
      <vt:lpstr>Confirmation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HtML-css-js Assessment</dc:title>
  <dc:creator>r30</dc:creator>
  <cp:lastModifiedBy>r30</cp:lastModifiedBy>
  <cp:revision>16</cp:revision>
  <dcterms:created xsi:type="dcterms:W3CDTF">2022-04-08T04:26:54Z</dcterms:created>
  <dcterms:modified xsi:type="dcterms:W3CDTF">2022-04-08T07:52:50Z</dcterms:modified>
</cp:coreProperties>
</file>