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9" r:id="rId4"/>
    <p:sldId id="261" r:id="rId5"/>
    <p:sldId id="258" r:id="rId6"/>
    <p:sldId id="286" r:id="rId7"/>
    <p:sldId id="271" r:id="rId8"/>
    <p:sldId id="260" r:id="rId9"/>
    <p:sldId id="287" r:id="rId10"/>
    <p:sldId id="263" r:id="rId11"/>
    <p:sldId id="288" r:id="rId12"/>
    <p:sldId id="265" r:id="rId13"/>
    <p:sldId id="266" r:id="rId14"/>
    <p:sldId id="267" r:id="rId15"/>
    <p:sldId id="268" r:id="rId16"/>
    <p:sldId id="269" r:id="rId17"/>
    <p:sldId id="272" r:id="rId18"/>
    <p:sldId id="270" r:id="rId19"/>
    <p:sldId id="273" r:id="rId20"/>
    <p:sldId id="274" r:id="rId21"/>
    <p:sldId id="275" r:id="rId22"/>
    <p:sldId id="276" r:id="rId23"/>
    <p:sldId id="277" r:id="rId24"/>
    <p:sldId id="278" r:id="rId25"/>
    <p:sldId id="264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cache-memory-in-computer-organization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95600"/>
            <a:ext cx="6400800" cy="1752600"/>
          </a:xfrm>
        </p:spPr>
        <p:txBody>
          <a:bodyPr/>
          <a:lstStyle/>
          <a:p>
            <a:r>
              <a:rPr lang="en-US" sz="2000" dirty="0" smtClean="0">
                <a:latin typeface="Algerian" pitchFamily="82" charset="0"/>
                <a:cs typeface="Aharoni" pitchFamily="2" charset="-79"/>
              </a:rPr>
              <a:t>By</a:t>
            </a:r>
          </a:p>
          <a:p>
            <a:r>
              <a:rPr lang="en-US" sz="2000" dirty="0" smtClean="0">
                <a:latin typeface="Algerian" pitchFamily="82" charset="0"/>
                <a:cs typeface="Aharoni" pitchFamily="2" charset="-79"/>
              </a:rPr>
              <a:t>M. BABY ANUSHA,</a:t>
            </a:r>
          </a:p>
          <a:p>
            <a:r>
              <a:rPr lang="en-US" sz="2000" dirty="0" smtClean="0">
                <a:latin typeface="Algerian" pitchFamily="82" charset="0"/>
                <a:cs typeface="Aharoni" pitchFamily="2" charset="-79"/>
              </a:rPr>
              <a:t>ASST.PROF IN CSE DEPT.,</a:t>
            </a:r>
          </a:p>
          <a:p>
            <a:r>
              <a:rPr lang="en-US" sz="2000" dirty="0" smtClean="0">
                <a:latin typeface="Algerian" pitchFamily="82" charset="0"/>
                <a:cs typeface="Aharoni" pitchFamily="2" charset="-79"/>
              </a:rPr>
              <a:t>RGUKT,NUZVID</a:t>
            </a:r>
            <a:endParaRPr lang="en-US" sz="2000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Functionalities of Operating System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 </a:t>
            </a:r>
            <a:r>
              <a:rPr lang="en-US" b="1" dirty="0" smtClean="0"/>
              <a:t>Memory Management: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/>
              <a:t> </a:t>
            </a:r>
            <a:r>
              <a:rPr lang="en-US" b="1" dirty="0" smtClean="0"/>
              <a:t>Memory Management: – </a:t>
            </a:r>
            <a:r>
              <a:rPr lang="en-US" dirty="0" smtClean="0"/>
              <a:t>Memory Management is used to manage Primary memory as well as secondary memory. 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The memory management module performs the allocation job and de-allocation of memory to the program.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49952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dirty="0" smtClean="0"/>
              <a:t>The operating system performs various activities for memory management are:</a:t>
            </a:r>
          </a:p>
          <a:p>
            <a:pPr fontAlgn="base"/>
            <a:r>
              <a:rPr lang="en-US" dirty="0" smtClean="0"/>
              <a:t>It keeps track of memory means which part of the memory is in use, and what part of the memory is not in use.</a:t>
            </a:r>
          </a:p>
          <a:p>
            <a:pPr fontAlgn="base"/>
            <a:r>
              <a:rPr lang="en-US" dirty="0" smtClean="0"/>
              <a:t>Operating system helps to allocate the memory at the time when the process request for memory.</a:t>
            </a:r>
          </a:p>
          <a:p>
            <a:pPr fontAlgn="base"/>
            <a:r>
              <a:rPr lang="en-US" dirty="0" smtClean="0"/>
              <a:t>If process no longer needs memory, then de-allocates the memory.</a:t>
            </a:r>
          </a:p>
          <a:p>
            <a:pPr fontAlgn="base"/>
            <a:r>
              <a:rPr lang="en-US" dirty="0" smtClean="0"/>
              <a:t>In multiprogramming, the task of memory allocation to the processes is done with the help of Operating System.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emory Management - javatpoint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762000"/>
            <a:ext cx="7010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emory Management in OS: Contiguous, Swapping, Fragmenta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685800"/>
            <a:ext cx="7239000" cy="53530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wapping in Memory Management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457200"/>
            <a:ext cx="67056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File Management: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 File Management: – </a:t>
            </a:r>
            <a:r>
              <a:rPr lang="en-US" dirty="0" smtClean="0"/>
              <a:t>For fast or simple navigation and easy usage file system is organized into directories. These directories consist of </a:t>
            </a:r>
            <a:r>
              <a:rPr lang="en-US" dirty="0" smtClean="0"/>
              <a:t>sub-directories </a:t>
            </a:r>
            <a:r>
              <a:rPr lang="en-US" dirty="0" smtClean="0"/>
              <a:t>and other files. </a:t>
            </a:r>
          </a:p>
          <a:p>
            <a:endParaRPr lang="en-US" dirty="0" smtClean="0"/>
          </a:p>
          <a:p>
            <a:r>
              <a:rPr lang="en-US" dirty="0" smtClean="0"/>
              <a:t>It helps to handle all the file-related tasks like organization storage, retrieval, sharing, naming and files protection. It preserves track of information, location, status, user, etc.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Understanding File Management System in Operating System | by Abhishek |  Mediu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533400"/>
            <a:ext cx="7239000" cy="56102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Device Management: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 Device Management: – </a:t>
            </a:r>
            <a:r>
              <a:rPr lang="en-US" dirty="0" smtClean="0"/>
              <a:t>Operating System performs the task of allocations and de-allocations of the devices. It helps to keeps the track of all the devices. </a:t>
            </a:r>
          </a:p>
          <a:p>
            <a:endParaRPr lang="en-US" dirty="0" smtClean="0"/>
          </a:p>
          <a:p>
            <a:r>
              <a:rPr lang="en-US" dirty="0" smtClean="0"/>
              <a:t>With the help of Operating system, device communication via their respective drivers is performed. It manages the device in an effective manner.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Operating Systems: Device Manageme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Operating Systems: Device Manageme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8678" name="Picture 6" descr="What is Device Management in OS? - YouTub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8839200" cy="6096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Device and Security Management in Operating Syste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81000"/>
            <a:ext cx="7620000" cy="5791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371600"/>
            <a:ext cx="850392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It boots the computer.</a:t>
            </a:r>
          </a:p>
          <a:p>
            <a:endParaRPr lang="en-US" dirty="0" smtClean="0"/>
          </a:p>
          <a:p>
            <a:r>
              <a:rPr lang="en-US" dirty="0" smtClean="0"/>
              <a:t>It performs basic computer tasks e.g. managing the various peripheral devices e.g. mouse, keyboard.</a:t>
            </a:r>
          </a:p>
          <a:p>
            <a:endParaRPr lang="en-US" dirty="0" smtClean="0"/>
          </a:p>
          <a:p>
            <a:r>
              <a:rPr lang="en-US" dirty="0" smtClean="0"/>
              <a:t>It provides a user interface, e.g. command line, graphical user interface (GUI)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Secondary Storage Management: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73752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Secondary Storage Management: – </a:t>
            </a:r>
            <a:r>
              <a:rPr lang="en-US" dirty="0" smtClean="0"/>
              <a:t>Operating System is responsible for secondary storage management. </a:t>
            </a:r>
          </a:p>
          <a:p>
            <a:endParaRPr lang="en-US" dirty="0" smtClean="0"/>
          </a:p>
          <a:p>
            <a:r>
              <a:rPr lang="en-US" dirty="0" smtClean="0"/>
              <a:t>The System has various levels of storage that consist of primary storage, secondary storage, and cache storage. </a:t>
            </a:r>
          </a:p>
          <a:p>
            <a:endParaRPr lang="en-US" dirty="0" smtClean="0"/>
          </a:p>
          <a:p>
            <a:r>
              <a:rPr lang="en-US" dirty="0" smtClean="0"/>
              <a:t>The set of instruction and data are stored in primary memory or </a:t>
            </a:r>
            <a:r>
              <a:rPr lang="en-US" dirty="0" smtClean="0">
                <a:hlinkClick r:id="rId2"/>
              </a:rPr>
              <a:t>cache memory</a:t>
            </a:r>
            <a:r>
              <a:rPr lang="en-US" dirty="0" smtClean="0"/>
              <a:t> so that the program which is running can reference it.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Secondary Storage - an overview | ScienceDirect Topic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457200"/>
            <a:ext cx="6781800" cy="533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Security: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Security: </a:t>
            </a:r>
            <a:r>
              <a:rPr lang="en-US" dirty="0" smtClean="0"/>
              <a:t>– The Operating system is responsible for security means the operating system prevents the data and information from unauthorized access and threats.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operating system uses password protection to protect user data and similar other techniques. It also prevents unauthorized access to programs and user data.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AutoShape 2" descr="OS Functions: Security, System Management, Communication and Hardware &amp;amp;  Software Services - Video &amp;amp; Lesson Transcript | Study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3795" name="Picture 3" descr="C:\Users\Anu Chanti\Desktop\os image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533400"/>
            <a:ext cx="8077200" cy="5467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8382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Coordination between other software and user: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 Coordination between other software and user: –</a:t>
            </a:r>
            <a:r>
              <a:rPr lang="en-US" dirty="0" smtClean="0"/>
              <a:t> The operating system also performs the task of coordination between other software and users. </a:t>
            </a:r>
          </a:p>
          <a:p>
            <a:endParaRPr lang="en-US" dirty="0" smtClean="0"/>
          </a:p>
          <a:p>
            <a:r>
              <a:rPr lang="en-US" dirty="0" smtClean="0"/>
              <a:t>OS directs as well as allocates assemblers, interpreters, compilers, and other software to different computer system users.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9144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Coordination between other software and user: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b="1" dirty="0" smtClean="0"/>
              <a:t>Control over system performance –</a:t>
            </a:r>
            <a:r>
              <a:rPr lang="en-US" dirty="0" smtClean="0"/>
              <a:t> </a:t>
            </a:r>
            <a:br>
              <a:rPr lang="en-US" dirty="0" smtClean="0"/>
            </a:br>
            <a:r>
              <a:rPr lang="en-US" dirty="0" smtClean="0"/>
              <a:t>Monitors overall system health to help improve performance. 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Records the response time between service requests and system response to having a complete view of the system health.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 This can help improve performance by providing important information needed to troubleshoot problems.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What is the relationship between hardware, operating systems, and  applications? - Quor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914400"/>
            <a:ext cx="5791200" cy="457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Networking:</a:t>
            </a:r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Networking:</a:t>
            </a:r>
            <a:r>
              <a:rPr lang="en-US" dirty="0" smtClean="0"/>
              <a:t> – A distributed system means a bunch of processors which do not share memory hardware devices and clock.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With the help of the network, the processor communicates with each other.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AutoShape 2" descr="Network Operating System (NOS) Tutorial, Examples and Typ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2" name="AutoShape 4" descr="Network Operating System (NOS) Tutorial, Examples and Typ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4" name="AutoShape 6" descr="C:\Users\Anu Chanti\Desktop\Network+Operating+System1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6" name="AutoShape 8" descr="C:\Users\Anu Chanti\Desktop\Network+Operating+System1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7898" name="Picture 10" descr="Network Operating System - javatpoi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762000"/>
            <a:ext cx="6172200" cy="5181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Job accounting: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Job accounting:</a:t>
            </a:r>
            <a:r>
              <a:rPr lang="en-US" dirty="0" smtClean="0"/>
              <a:t> – Operating system performs the function of job accounting by keeping the track of time and resource used by several jobs and users.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26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It handles system resources such as the computer's memory and sharing of the central processing unit(CPU) time by various applications or peripheral devices.</a:t>
            </a:r>
          </a:p>
          <a:p>
            <a:endParaRPr lang="en-US" dirty="0" smtClean="0"/>
          </a:p>
          <a:p>
            <a:r>
              <a:rPr lang="en-US" dirty="0" smtClean="0"/>
              <a:t>It provides file management which refers to the way that the operating system manipulates, stores, retrieves, and saves data.</a:t>
            </a:r>
          </a:p>
          <a:p>
            <a:endParaRPr lang="en-US" dirty="0" smtClean="0"/>
          </a:p>
          <a:p>
            <a:r>
              <a:rPr lang="en-US" dirty="0" smtClean="0"/>
              <a:t>Error Handling is done by the operating system. It takes preventive measures whenever required to avoid errors.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Operating System - Quick Gui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990600"/>
            <a:ext cx="6096000" cy="457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Error detecting aids: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 Error detecting aids:</a:t>
            </a:r>
            <a:r>
              <a:rPr lang="en-US" dirty="0" smtClean="0"/>
              <a:t> – The operating system also performs the task of error detection. It continuously monitors the system to find or detect errors and prevents the system from the error.</a:t>
            </a:r>
            <a:endParaRPr lang="en-US" dirty="0"/>
          </a:p>
        </p:txBody>
      </p:sp>
      <p:pic>
        <p:nvPicPr>
          <p:cNvPr id="4" name="Picture 2" descr="Error Detection &amp;amp; Correc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3733800"/>
            <a:ext cx="4629150" cy="20002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3" descr="C:\Users\Anu Chanti\Desktop\Thank yo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457200"/>
            <a:ext cx="7848599" cy="533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unctions of Operating System - Tutorial And Example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533400"/>
            <a:ext cx="8001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Operating System Management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Process management</a:t>
            </a:r>
            <a:r>
              <a:rPr lang="en-US" dirty="0" smtClean="0"/>
              <a:t> which involves putting the tasks into order and pairing them into manageable size before they go to the CPU.</a:t>
            </a:r>
          </a:p>
          <a:p>
            <a:endParaRPr lang="en-US" dirty="0" smtClean="0"/>
          </a:p>
          <a:p>
            <a:r>
              <a:rPr lang="en-US" b="1" dirty="0" smtClean="0"/>
              <a:t>Memory management</a:t>
            </a:r>
            <a:r>
              <a:rPr lang="en-US" dirty="0" smtClean="0"/>
              <a:t> which coordinates data to and from RAM (random-access memory) and determines the necessity for virtual memory.</a:t>
            </a:r>
          </a:p>
          <a:p>
            <a:endParaRPr lang="en-US" dirty="0" smtClean="0"/>
          </a:p>
          <a:p>
            <a:r>
              <a:rPr lang="en-US" b="1" dirty="0" smtClean="0"/>
              <a:t>Device management</a:t>
            </a:r>
            <a:r>
              <a:rPr lang="en-US" dirty="0" smtClean="0"/>
              <a:t> provides an interface between connected devices.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 Management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Storage management</a:t>
            </a:r>
            <a:r>
              <a:rPr lang="en-US" dirty="0" smtClean="0"/>
              <a:t> which directs permanent data storage.</a:t>
            </a:r>
          </a:p>
          <a:p>
            <a:endParaRPr lang="en-US" b="1" dirty="0" smtClean="0"/>
          </a:p>
          <a:p>
            <a:r>
              <a:rPr lang="en-US" b="1" dirty="0" smtClean="0"/>
              <a:t>An application</a:t>
            </a:r>
            <a:r>
              <a:rPr lang="en-US" dirty="0" smtClean="0"/>
              <a:t> that allows standard communication between software and your computer.</a:t>
            </a:r>
          </a:p>
          <a:p>
            <a:endParaRPr lang="en-US" dirty="0" smtClean="0"/>
          </a:p>
          <a:p>
            <a:r>
              <a:rPr lang="en-US" b="1" dirty="0" smtClean="0"/>
              <a:t>The user interface</a:t>
            </a:r>
            <a:r>
              <a:rPr lang="en-US" dirty="0" smtClean="0"/>
              <a:t> allows you to communicate with your computer.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Computer Basics -4 || Importance of Operating System(OS)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533400"/>
            <a:ext cx="7924800" cy="563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Process Management: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73752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US" b="1" dirty="0" smtClean="0"/>
              <a:t>Process Management: –</a:t>
            </a:r>
            <a:r>
              <a:rPr lang="en-US" dirty="0" smtClean="0"/>
              <a:t> Process Management support operating system to create and delete processes. </a:t>
            </a:r>
          </a:p>
          <a:p>
            <a:pPr fontAlgn="base">
              <a:buNone/>
            </a:pPr>
            <a:endParaRPr lang="en-US" dirty="0" smtClean="0"/>
          </a:p>
          <a:p>
            <a:pPr fontAlgn="base"/>
            <a:r>
              <a:rPr lang="en-US" dirty="0" smtClean="0"/>
              <a:t> Process management also offers a mechanism for synchronization and communication among processes.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Process Management: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fontAlgn="base">
              <a:buNone/>
            </a:pPr>
            <a:r>
              <a:rPr lang="en-US" dirty="0" smtClean="0"/>
              <a:t>An operating system performs the following activities for process management:</a:t>
            </a:r>
          </a:p>
          <a:p>
            <a:pPr fontAlgn="base">
              <a:buNone/>
            </a:pPr>
            <a:endParaRPr lang="en-US" dirty="0" smtClean="0"/>
          </a:p>
          <a:p>
            <a:pPr fontAlgn="base"/>
            <a:r>
              <a:rPr lang="en-US" dirty="0" smtClean="0"/>
              <a:t>The operating system maintains the track of the processor and the status of a process. The software which performs this task is referred to as a traffic controller.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It assigns the processor to the process.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It also performs the task of the de-allocated processor, if a process is no longer needed for the processor.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564</TotalTime>
  <Words>362</Words>
  <Application>Microsoft Office PowerPoint</Application>
  <PresentationFormat>On-screen Show (4:3)</PresentationFormat>
  <Paragraphs>86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Civic</vt:lpstr>
      <vt:lpstr>Functionalities of Operating System</vt:lpstr>
      <vt:lpstr>Introduction :</vt:lpstr>
      <vt:lpstr>Introduction :</vt:lpstr>
      <vt:lpstr>Slide 4</vt:lpstr>
      <vt:lpstr>Operating System Management Tasks</vt:lpstr>
      <vt:lpstr>Operating System Management Tasks</vt:lpstr>
      <vt:lpstr>Slide 7</vt:lpstr>
      <vt:lpstr>Process Management:</vt:lpstr>
      <vt:lpstr>Process Management:</vt:lpstr>
      <vt:lpstr> Memory Management: </vt:lpstr>
      <vt:lpstr>Slide 11</vt:lpstr>
      <vt:lpstr>Slide 12</vt:lpstr>
      <vt:lpstr>Slide 13</vt:lpstr>
      <vt:lpstr>Slide 14</vt:lpstr>
      <vt:lpstr>File Management:</vt:lpstr>
      <vt:lpstr>Slide 16</vt:lpstr>
      <vt:lpstr>Device Management:</vt:lpstr>
      <vt:lpstr>Slide 18</vt:lpstr>
      <vt:lpstr>Slide 19</vt:lpstr>
      <vt:lpstr>Secondary Storage Management:</vt:lpstr>
      <vt:lpstr>Slide 21</vt:lpstr>
      <vt:lpstr>Security:</vt:lpstr>
      <vt:lpstr>Slide 23</vt:lpstr>
      <vt:lpstr>Coordination between other software and user:</vt:lpstr>
      <vt:lpstr>Coordination between other software and user:</vt:lpstr>
      <vt:lpstr>Slide 26</vt:lpstr>
      <vt:lpstr>Networking: </vt:lpstr>
      <vt:lpstr>Slide 28</vt:lpstr>
      <vt:lpstr>Job accounting:</vt:lpstr>
      <vt:lpstr>Slide 30</vt:lpstr>
      <vt:lpstr>Error detecting aids:</vt:lpstr>
      <vt:lpstr>Slide 32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of Operating System</dc:title>
  <dc:creator>Anu Chanti</dc:creator>
  <cp:lastModifiedBy>RGUKT</cp:lastModifiedBy>
  <cp:revision>59</cp:revision>
  <dcterms:created xsi:type="dcterms:W3CDTF">2006-08-16T00:00:00Z</dcterms:created>
  <dcterms:modified xsi:type="dcterms:W3CDTF">2022-09-16T00:44:37Z</dcterms:modified>
</cp:coreProperties>
</file>