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8" r:id="rId6"/>
    <p:sldId id="269" r:id="rId7"/>
    <p:sldId id="260" r:id="rId8"/>
    <p:sldId id="261" r:id="rId9"/>
    <p:sldId id="274" r:id="rId10"/>
    <p:sldId id="275" r:id="rId11"/>
    <p:sldId id="262" r:id="rId12"/>
    <p:sldId id="264"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91"/>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68245" y="4927881"/>
            <a:ext cx="5283087" cy="528037"/>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2085345" y="173899"/>
            <a:ext cx="7889909" cy="3975291"/>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32343" y="830711"/>
            <a:ext cx="5136631" cy="38516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1198253" y="6498421"/>
            <a:ext cx="62865" cy="97155"/>
          </a:xfrm>
          <a:custGeom>
            <a:avLst/>
            <a:gdLst/>
            <a:ahLst/>
            <a:cxnLst/>
            <a:rect l="l" t="t" r="r" b="b"/>
            <a:pathLst>
              <a:path w="62865" h="97154">
                <a:moveTo>
                  <a:pt x="16916" y="96737"/>
                </a:moveTo>
                <a:lnTo>
                  <a:pt x="12992" y="96142"/>
                </a:lnTo>
                <a:lnTo>
                  <a:pt x="12106" y="95447"/>
                </a:lnTo>
                <a:lnTo>
                  <a:pt x="11906" y="95051"/>
                </a:lnTo>
                <a:lnTo>
                  <a:pt x="12201" y="93562"/>
                </a:lnTo>
                <a:lnTo>
                  <a:pt x="48958" y="11162"/>
                </a:lnTo>
                <a:lnTo>
                  <a:pt x="1838" y="11162"/>
                </a:lnTo>
                <a:lnTo>
                  <a:pt x="1085" y="10666"/>
                </a:lnTo>
                <a:lnTo>
                  <a:pt x="200" y="8682"/>
                </a:lnTo>
                <a:lnTo>
                  <a:pt x="0" y="7292"/>
                </a:lnTo>
                <a:lnTo>
                  <a:pt x="247" y="2430"/>
                </a:lnTo>
                <a:lnTo>
                  <a:pt x="895" y="842"/>
                </a:lnTo>
                <a:lnTo>
                  <a:pt x="1885" y="99"/>
                </a:lnTo>
                <a:lnTo>
                  <a:pt x="2828" y="0"/>
                </a:lnTo>
                <a:lnTo>
                  <a:pt x="59626" y="0"/>
                </a:lnTo>
                <a:lnTo>
                  <a:pt x="61217" y="397"/>
                </a:lnTo>
                <a:lnTo>
                  <a:pt x="61617" y="694"/>
                </a:lnTo>
                <a:lnTo>
                  <a:pt x="62407" y="2133"/>
                </a:lnTo>
                <a:lnTo>
                  <a:pt x="62807" y="4414"/>
                </a:lnTo>
                <a:lnTo>
                  <a:pt x="62807" y="5506"/>
                </a:lnTo>
                <a:lnTo>
                  <a:pt x="25841" y="94852"/>
                </a:lnTo>
                <a:lnTo>
                  <a:pt x="23460" y="96489"/>
                </a:lnTo>
                <a:lnTo>
                  <a:pt x="16916" y="96737"/>
                </a:lnTo>
                <a:close/>
              </a:path>
            </a:pathLst>
          </a:custGeom>
          <a:solidFill>
            <a:srgbClr val="878787"/>
          </a:solidFill>
        </p:spPr>
        <p:txBody>
          <a:bodyPr wrap="square" lIns="0" tIns="0" rIns="0" bIns="0" rtlCol="0"/>
          <a:lstStyle/>
          <a:p/>
        </p:txBody>
      </p:sp>
      <p:sp>
        <p:nvSpPr>
          <p:cNvPr id="6" name="object 6"/>
          <p:cNvSpPr/>
          <p:nvPr/>
        </p:nvSpPr>
        <p:spPr>
          <a:xfrm>
            <a:off x="10406029" y="319086"/>
            <a:ext cx="1400172" cy="504823"/>
          </a:xfrm>
          <a:prstGeom prst="rect">
            <a:avLst/>
          </a:prstGeom>
          <a:blipFill>
            <a:blip r:embed="rId2" cstate="print"/>
            <a:stretch>
              <a:fillRect/>
            </a:stretch>
          </a:blipFill>
        </p:spPr>
        <p:txBody>
          <a:bodyPr wrap="square" lIns="0" tIns="0" rIns="0" bIns="0" rtlCol="0"/>
          <a:lstStyle/>
          <a:p/>
        </p:txBody>
      </p:sp>
      <p:sp>
        <p:nvSpPr>
          <p:cNvPr id="7" name="Text Box 6"/>
          <p:cNvSpPr txBox="1"/>
          <p:nvPr/>
        </p:nvSpPr>
        <p:spPr>
          <a:xfrm>
            <a:off x="1283335" y="2794635"/>
            <a:ext cx="7491095" cy="1045210"/>
          </a:xfrm>
          <a:prstGeom prst="rect">
            <a:avLst/>
          </a:prstGeom>
          <a:noFill/>
        </p:spPr>
        <p:txBody>
          <a:bodyPr wrap="square" rtlCol="0">
            <a:spAutoFit/>
          </a:bodyPr>
          <a:p>
            <a:r>
              <a:rPr lang="en-US" sz="2400" b="1" u="sng"/>
              <a:t>LINK:</a:t>
            </a:r>
            <a:endParaRPr lang="en-US" b="1" u="sng"/>
          </a:p>
          <a:p>
            <a:endParaRPr lang="en-US"/>
          </a:p>
          <a:p>
            <a:r>
              <a:rPr lang="en-US" sz="2000" b="1" u="sng">
                <a:solidFill>
                  <a:srgbClr val="0070C0"/>
                </a:solidFill>
              </a:rPr>
              <a:t>https://www.youtube.com/watch?v=AcZ3kRiAtao&amp;feature=youtu.be</a:t>
            </a:r>
            <a:endParaRPr lang="en-US" sz="2000" b="1" u="sng">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67915" y="2946848"/>
            <a:ext cx="3454742" cy="719136"/>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11196910" y="6496932"/>
            <a:ext cx="63500" cy="99695"/>
          </a:xfrm>
          <a:custGeom>
            <a:avLst/>
            <a:gdLst/>
            <a:ahLst/>
            <a:cxnLst/>
            <a:rect l="l" t="t" r="r" b="b"/>
            <a:pathLst>
              <a:path w="63500" h="99695">
                <a:moveTo>
                  <a:pt x="33337" y="60573"/>
                </a:moveTo>
                <a:lnTo>
                  <a:pt x="23221" y="60573"/>
                </a:lnTo>
                <a:lnTo>
                  <a:pt x="18707" y="59829"/>
                </a:lnTo>
                <a:lnTo>
                  <a:pt x="0" y="27731"/>
                </a:lnTo>
                <a:lnTo>
                  <a:pt x="600" y="23663"/>
                </a:lnTo>
                <a:lnTo>
                  <a:pt x="17829" y="2629"/>
                </a:lnTo>
                <a:lnTo>
                  <a:pt x="21783" y="893"/>
                </a:lnTo>
                <a:lnTo>
                  <a:pt x="26641" y="0"/>
                </a:lnTo>
                <a:lnTo>
                  <a:pt x="36366" y="0"/>
                </a:lnTo>
                <a:lnTo>
                  <a:pt x="39938" y="545"/>
                </a:lnTo>
                <a:lnTo>
                  <a:pt x="43014" y="1637"/>
                </a:lnTo>
                <a:lnTo>
                  <a:pt x="46091" y="2629"/>
                </a:lnTo>
                <a:lnTo>
                  <a:pt x="48767" y="4068"/>
                </a:lnTo>
                <a:lnTo>
                  <a:pt x="53330" y="7839"/>
                </a:lnTo>
                <a:lnTo>
                  <a:pt x="55263" y="10170"/>
                </a:lnTo>
                <a:lnTo>
                  <a:pt x="27936" y="10269"/>
                </a:lnTo>
                <a:lnTo>
                  <a:pt x="25203" y="10865"/>
                </a:lnTo>
                <a:lnTo>
                  <a:pt x="22917" y="12055"/>
                </a:lnTo>
                <a:lnTo>
                  <a:pt x="20640" y="13147"/>
                </a:lnTo>
                <a:lnTo>
                  <a:pt x="18754" y="14684"/>
                </a:lnTo>
                <a:lnTo>
                  <a:pt x="12953" y="33932"/>
                </a:lnTo>
                <a:lnTo>
                  <a:pt x="13249" y="36661"/>
                </a:lnTo>
                <a:lnTo>
                  <a:pt x="27384" y="50452"/>
                </a:lnTo>
                <a:lnTo>
                  <a:pt x="63372" y="50452"/>
                </a:lnTo>
                <a:lnTo>
                  <a:pt x="63150" y="54222"/>
                </a:lnTo>
                <a:lnTo>
                  <a:pt x="63104" y="54620"/>
                </a:lnTo>
                <a:lnTo>
                  <a:pt x="50606" y="54620"/>
                </a:lnTo>
                <a:lnTo>
                  <a:pt x="48024" y="56207"/>
                </a:lnTo>
                <a:lnTo>
                  <a:pt x="44900" y="57596"/>
                </a:lnTo>
                <a:lnTo>
                  <a:pt x="37557" y="59977"/>
                </a:lnTo>
                <a:lnTo>
                  <a:pt x="33337" y="60573"/>
                </a:lnTo>
                <a:close/>
              </a:path>
              <a:path w="63500" h="99695">
                <a:moveTo>
                  <a:pt x="63372" y="50452"/>
                </a:moveTo>
                <a:lnTo>
                  <a:pt x="34328" y="50452"/>
                </a:lnTo>
                <a:lnTo>
                  <a:pt x="37899" y="49907"/>
                </a:lnTo>
                <a:lnTo>
                  <a:pt x="44853" y="47724"/>
                </a:lnTo>
                <a:lnTo>
                  <a:pt x="47872" y="46236"/>
                </a:lnTo>
                <a:lnTo>
                  <a:pt x="50453" y="44351"/>
                </a:lnTo>
                <a:lnTo>
                  <a:pt x="50382" y="37157"/>
                </a:lnTo>
                <a:lnTo>
                  <a:pt x="50006" y="32692"/>
                </a:lnTo>
                <a:lnTo>
                  <a:pt x="49111" y="28376"/>
                </a:lnTo>
                <a:lnTo>
                  <a:pt x="48320" y="24061"/>
                </a:lnTo>
                <a:lnTo>
                  <a:pt x="47081" y="20538"/>
                </a:lnTo>
                <a:lnTo>
                  <a:pt x="45396" y="17859"/>
                </a:lnTo>
                <a:lnTo>
                  <a:pt x="43805" y="15180"/>
                </a:lnTo>
                <a:lnTo>
                  <a:pt x="41824" y="13246"/>
                </a:lnTo>
                <a:lnTo>
                  <a:pt x="37061" y="10865"/>
                </a:lnTo>
                <a:lnTo>
                  <a:pt x="34280" y="10269"/>
                </a:lnTo>
                <a:lnTo>
                  <a:pt x="55320" y="10269"/>
                </a:lnTo>
                <a:lnTo>
                  <a:pt x="57031" y="13246"/>
                </a:lnTo>
                <a:lnTo>
                  <a:pt x="58445" y="15627"/>
                </a:lnTo>
                <a:lnTo>
                  <a:pt x="59731" y="18703"/>
                </a:lnTo>
                <a:lnTo>
                  <a:pt x="61712" y="25548"/>
                </a:lnTo>
                <a:lnTo>
                  <a:pt x="62407" y="29219"/>
                </a:lnTo>
                <a:lnTo>
                  <a:pt x="63207" y="37157"/>
                </a:lnTo>
                <a:lnTo>
                  <a:pt x="63328" y="39836"/>
                </a:lnTo>
                <a:lnTo>
                  <a:pt x="63372" y="50452"/>
                </a:lnTo>
                <a:close/>
              </a:path>
              <a:path w="63500" h="99695">
                <a:moveTo>
                  <a:pt x="50261" y="88850"/>
                </a:moveTo>
                <a:lnTo>
                  <a:pt x="27936" y="88850"/>
                </a:lnTo>
                <a:lnTo>
                  <a:pt x="32051" y="87907"/>
                </a:lnTo>
                <a:lnTo>
                  <a:pt x="36795" y="85279"/>
                </a:lnTo>
                <a:lnTo>
                  <a:pt x="50606" y="54620"/>
                </a:lnTo>
                <a:lnTo>
                  <a:pt x="63104" y="54620"/>
                </a:lnTo>
                <a:lnTo>
                  <a:pt x="50853" y="88354"/>
                </a:lnTo>
                <a:lnTo>
                  <a:pt x="50261" y="88850"/>
                </a:lnTo>
                <a:close/>
              </a:path>
              <a:path w="63500" h="99695">
                <a:moveTo>
                  <a:pt x="27879" y="99268"/>
                </a:moveTo>
                <a:lnTo>
                  <a:pt x="20145" y="99268"/>
                </a:lnTo>
                <a:lnTo>
                  <a:pt x="18059" y="99119"/>
                </a:lnTo>
                <a:lnTo>
                  <a:pt x="2928" y="87064"/>
                </a:lnTo>
                <a:lnTo>
                  <a:pt x="3012" y="86568"/>
                </a:lnTo>
                <a:lnTo>
                  <a:pt x="4514" y="85279"/>
                </a:lnTo>
                <a:lnTo>
                  <a:pt x="5410" y="85279"/>
                </a:lnTo>
                <a:lnTo>
                  <a:pt x="6153" y="85477"/>
                </a:lnTo>
                <a:lnTo>
                  <a:pt x="7143" y="85874"/>
                </a:lnTo>
                <a:lnTo>
                  <a:pt x="9382" y="86568"/>
                </a:lnTo>
                <a:lnTo>
                  <a:pt x="20593" y="88850"/>
                </a:lnTo>
                <a:lnTo>
                  <a:pt x="50261" y="88850"/>
                </a:lnTo>
                <a:lnTo>
                  <a:pt x="44700" y="93513"/>
                </a:lnTo>
                <a:lnTo>
                  <a:pt x="41081" y="95547"/>
                </a:lnTo>
                <a:lnTo>
                  <a:pt x="32746" y="98524"/>
                </a:lnTo>
                <a:lnTo>
                  <a:pt x="27879" y="99268"/>
                </a:lnTo>
                <a:close/>
              </a:path>
            </a:pathLst>
          </a:custGeom>
          <a:solidFill>
            <a:srgbClr val="878787"/>
          </a:solidFill>
        </p:spPr>
        <p:txBody>
          <a:bodyPr wrap="square" lIns="0" tIns="0" rIns="0" bIns="0" rtlCol="0"/>
          <a:lstStyle/>
          <a:p/>
        </p:txBody>
      </p:sp>
      <p:sp>
        <p:nvSpPr>
          <p:cNvPr id="6" name="object 6"/>
          <p:cNvSpPr/>
          <p:nvPr/>
        </p:nvSpPr>
        <p:spPr>
          <a:xfrm>
            <a:off x="10406029" y="319086"/>
            <a:ext cx="1400172" cy="504823"/>
          </a:xfrm>
          <a:prstGeom prst="rect">
            <a:avLst/>
          </a:prstGeom>
          <a:blipFill>
            <a:blip r:embed="rId2" cstate="print"/>
            <a:stretch>
              <a:fillRect/>
            </a:stretch>
          </a:blipFill>
        </p:spPr>
        <p:txBody>
          <a:bodyPr wrap="square" lIns="0" tIns="0" rIns="0" bIns="0" rtlCol="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3359" y="830711"/>
            <a:ext cx="3807701" cy="38516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1198549" y="6496932"/>
            <a:ext cx="60325" cy="99695"/>
          </a:xfrm>
          <a:custGeom>
            <a:avLst/>
            <a:gdLst/>
            <a:ahLst/>
            <a:cxnLst/>
            <a:rect l="l" t="t" r="r" b="b"/>
            <a:pathLst>
              <a:path w="60325" h="99695">
                <a:moveTo>
                  <a:pt x="31746" y="99268"/>
                </a:moveTo>
                <a:lnTo>
                  <a:pt x="23221" y="99268"/>
                </a:lnTo>
                <a:lnTo>
                  <a:pt x="20192" y="98971"/>
                </a:lnTo>
                <a:lnTo>
                  <a:pt x="0" y="84088"/>
                </a:lnTo>
                <a:lnTo>
                  <a:pt x="152" y="82848"/>
                </a:lnTo>
                <a:lnTo>
                  <a:pt x="847" y="81458"/>
                </a:lnTo>
                <a:lnTo>
                  <a:pt x="1343" y="81111"/>
                </a:lnTo>
                <a:lnTo>
                  <a:pt x="2428" y="81111"/>
                </a:lnTo>
                <a:lnTo>
                  <a:pt x="7591" y="83938"/>
                </a:lnTo>
                <a:lnTo>
                  <a:pt x="11753" y="85724"/>
                </a:lnTo>
                <a:lnTo>
                  <a:pt x="19592" y="88155"/>
                </a:lnTo>
                <a:lnTo>
                  <a:pt x="22669" y="88552"/>
                </a:lnTo>
                <a:lnTo>
                  <a:pt x="29317" y="88552"/>
                </a:lnTo>
                <a:lnTo>
                  <a:pt x="45986" y="73918"/>
                </a:lnTo>
                <a:lnTo>
                  <a:pt x="45986" y="68659"/>
                </a:lnTo>
                <a:lnTo>
                  <a:pt x="11610" y="53280"/>
                </a:lnTo>
                <a:lnTo>
                  <a:pt x="10868" y="52784"/>
                </a:lnTo>
                <a:lnTo>
                  <a:pt x="9772" y="50205"/>
                </a:lnTo>
                <a:lnTo>
                  <a:pt x="9820" y="45988"/>
                </a:lnTo>
                <a:lnTo>
                  <a:pt x="10267" y="44797"/>
                </a:lnTo>
                <a:lnTo>
                  <a:pt x="11458" y="43607"/>
                </a:lnTo>
                <a:lnTo>
                  <a:pt x="12649" y="43309"/>
                </a:lnTo>
                <a:lnTo>
                  <a:pt x="24412" y="43309"/>
                </a:lnTo>
                <a:lnTo>
                  <a:pt x="27336" y="42912"/>
                </a:lnTo>
                <a:lnTo>
                  <a:pt x="42119" y="28079"/>
                </a:lnTo>
                <a:lnTo>
                  <a:pt x="42119" y="23317"/>
                </a:lnTo>
                <a:lnTo>
                  <a:pt x="29022" y="10567"/>
                </a:lnTo>
                <a:lnTo>
                  <a:pt x="23469" y="10567"/>
                </a:lnTo>
                <a:lnTo>
                  <a:pt x="20840" y="11013"/>
                </a:lnTo>
                <a:lnTo>
                  <a:pt x="13944" y="13741"/>
                </a:lnTo>
                <a:lnTo>
                  <a:pt x="8582" y="16668"/>
                </a:lnTo>
                <a:lnTo>
                  <a:pt x="6105" y="18355"/>
                </a:lnTo>
                <a:lnTo>
                  <a:pt x="5257" y="18752"/>
                </a:lnTo>
                <a:lnTo>
                  <a:pt x="3524" y="18504"/>
                </a:lnTo>
                <a:lnTo>
                  <a:pt x="2781" y="16966"/>
                </a:lnTo>
                <a:lnTo>
                  <a:pt x="2676" y="11757"/>
                </a:lnTo>
                <a:lnTo>
                  <a:pt x="3371" y="9376"/>
                </a:lnTo>
                <a:lnTo>
                  <a:pt x="25698" y="0"/>
                </a:lnTo>
                <a:lnTo>
                  <a:pt x="33337" y="0"/>
                </a:lnTo>
                <a:lnTo>
                  <a:pt x="55806" y="20191"/>
                </a:lnTo>
                <a:lnTo>
                  <a:pt x="55806" y="26739"/>
                </a:lnTo>
                <a:lnTo>
                  <a:pt x="37804" y="47179"/>
                </a:lnTo>
                <a:lnTo>
                  <a:pt x="37804" y="47327"/>
                </a:lnTo>
                <a:lnTo>
                  <a:pt x="60274" y="67171"/>
                </a:lnTo>
                <a:lnTo>
                  <a:pt x="60274" y="74612"/>
                </a:lnTo>
                <a:lnTo>
                  <a:pt x="44900" y="95795"/>
                </a:lnTo>
                <a:lnTo>
                  <a:pt x="36461" y="98574"/>
                </a:lnTo>
                <a:close/>
              </a:path>
            </a:pathLst>
          </a:custGeom>
          <a:solidFill>
            <a:srgbClr val="878787"/>
          </a:solidFill>
        </p:spPr>
        <p:txBody>
          <a:bodyPr wrap="square" lIns="0" tIns="0" rIns="0" bIns="0" rtlCol="0"/>
          <a:lstStyle/>
          <a:p/>
        </p:txBody>
      </p:sp>
      <p:sp>
        <p:nvSpPr>
          <p:cNvPr id="6" name="object 6"/>
          <p:cNvSpPr/>
          <p:nvPr/>
        </p:nvSpPr>
        <p:spPr>
          <a:xfrm>
            <a:off x="10406029" y="319086"/>
            <a:ext cx="1400172" cy="504823"/>
          </a:xfrm>
          <a:prstGeom prst="rect">
            <a:avLst/>
          </a:prstGeom>
          <a:blipFill>
            <a:blip r:embed="rId2" cstate="print"/>
            <a:stretch>
              <a:fillRect/>
            </a:stretch>
          </a:blipFill>
        </p:spPr>
        <p:txBody>
          <a:bodyPr wrap="square" lIns="0" tIns="0" rIns="0" bIns="0" rtlCol="0"/>
          <a:lstStyle/>
          <a:p/>
        </p:txBody>
      </p:sp>
      <p:sp>
        <p:nvSpPr>
          <p:cNvPr id="7" name="Text Box 6"/>
          <p:cNvSpPr txBox="1"/>
          <p:nvPr/>
        </p:nvSpPr>
        <p:spPr>
          <a:xfrm>
            <a:off x="1506855" y="3075940"/>
            <a:ext cx="9481185" cy="706755"/>
          </a:xfrm>
          <a:prstGeom prst="rect">
            <a:avLst/>
          </a:prstGeom>
          <a:noFill/>
        </p:spPr>
        <p:txBody>
          <a:bodyPr wrap="square" rtlCol="0">
            <a:spAutoFit/>
          </a:bodyPr>
          <a:p>
            <a:r>
              <a:rPr lang="en-US" sz="4000">
                <a:ln w="22225">
                  <a:solidFill>
                    <a:schemeClr val="accent2"/>
                  </a:solidFill>
                  <a:prstDash val="solid"/>
                </a:ln>
                <a:solidFill>
                  <a:schemeClr val="accent2">
                    <a:lumMod val="40000"/>
                    <a:lumOff val="60000"/>
                  </a:schemeClr>
                </a:solidFill>
                <a:effectLst/>
              </a:rPr>
              <a:t>COVID-19 solution for remote learning</a:t>
            </a:r>
            <a:endParaRPr lang="en-US" sz="40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0804" y="828777"/>
            <a:ext cx="4058519" cy="38710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1008990" y="2310661"/>
            <a:ext cx="10604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panose="020B0604020202020204"/>
                <a:cs typeface="Arial" panose="020B0604020202020204"/>
              </a:rPr>
              <a:t>•</a:t>
            </a:r>
            <a:endParaRPr sz="1800">
              <a:latin typeface="Arial" panose="020B0604020202020204"/>
              <a:cs typeface="Arial" panose="020B0604020202020204"/>
            </a:endParaRPr>
          </a:p>
        </p:txBody>
      </p:sp>
      <p:sp>
        <p:nvSpPr>
          <p:cNvPr id="4" name="object 4"/>
          <p:cNvSpPr/>
          <p:nvPr/>
        </p:nvSpPr>
        <p:spPr>
          <a:xfrm>
            <a:off x="1168000" y="2310116"/>
            <a:ext cx="9594656" cy="305246"/>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177503" y="2691115"/>
            <a:ext cx="5398772" cy="30510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1194424" y="6497974"/>
            <a:ext cx="69313" cy="97184"/>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10406029" y="319086"/>
            <a:ext cx="1400172" cy="504823"/>
          </a:xfrm>
          <a:prstGeom prst="rect">
            <a:avLst/>
          </a:prstGeom>
          <a:blipFill>
            <a:blip r:embed="rId5" cstate="print"/>
            <a:stretch>
              <a:fillRect/>
            </a:stretch>
          </a:blipFill>
        </p:spPr>
        <p:txBody>
          <a:bodyPr wrap="square" lIns="0" tIns="0" rIns="0" bIns="0" rtlCol="0"/>
          <a:lstStyle/>
          <a:p/>
        </p:txBody>
      </p:sp>
      <p:sp>
        <p:nvSpPr>
          <p:cNvPr id="8" name="Text Box 7"/>
          <p:cNvSpPr txBox="1"/>
          <p:nvPr/>
        </p:nvSpPr>
        <p:spPr>
          <a:xfrm>
            <a:off x="1153160" y="3740150"/>
            <a:ext cx="10048240" cy="2306955"/>
          </a:xfrm>
          <a:prstGeom prst="rect">
            <a:avLst/>
          </a:prstGeom>
          <a:noFill/>
        </p:spPr>
        <p:txBody>
          <a:bodyPr wrap="square" rtlCol="0">
            <a:spAutoFit/>
          </a:bodyPr>
          <a:p>
            <a:r>
              <a:rPr lang="en-US" b="1" u="sng"/>
              <a:t>Recent situation</a:t>
            </a:r>
            <a:endParaRPr lang="en-US"/>
          </a:p>
          <a:p>
            <a:endParaRPr lang="en-US"/>
          </a:p>
          <a:p>
            <a:r>
              <a:rPr lang="en-US"/>
              <a:t> COVID-19 spread has already pointed out the economic hardships caused by the outbreak and ensuing lockdown. They have impacted students and teachers as well. State governments and higher education regulatory bodies such as the All India Council for Technical Education, or AICTE, have had to take steps to ensure private institutions don’t increase fees in 2020-21. Many private schools, facing the cash-crush or claiming to, have stopped paying teachers creating yet another group that is suffering financially due to the lockdown and the situation is going worse everyday.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7"/>
          <p:cNvSpPr/>
          <p:nvPr/>
        </p:nvSpPr>
        <p:spPr>
          <a:xfrm>
            <a:off x="10406029" y="319086"/>
            <a:ext cx="1400172" cy="504823"/>
          </a:xfrm>
          <a:prstGeom prst="rect">
            <a:avLst/>
          </a:prstGeom>
          <a:blipFill>
            <a:blip r:embed="rId1" cstate="print"/>
            <a:stretch>
              <a:fillRect/>
            </a:stretch>
          </a:blipFill>
        </p:spPr>
        <p:txBody>
          <a:bodyPr wrap="square" lIns="0" tIns="0" rIns="0" bIns="0" rtlCol="0"/>
          <a:p/>
        </p:txBody>
      </p:sp>
      <p:sp>
        <p:nvSpPr>
          <p:cNvPr id="4" name="Text Box 3"/>
          <p:cNvSpPr txBox="1"/>
          <p:nvPr/>
        </p:nvSpPr>
        <p:spPr>
          <a:xfrm>
            <a:off x="831215" y="1186180"/>
            <a:ext cx="10217785" cy="5354320"/>
          </a:xfrm>
          <a:prstGeom prst="rect">
            <a:avLst/>
          </a:prstGeom>
          <a:noFill/>
        </p:spPr>
        <p:txBody>
          <a:bodyPr wrap="square" rtlCol="0">
            <a:spAutoFit/>
          </a:bodyPr>
          <a:p>
            <a:r>
              <a:rPr lang="en-US"/>
              <a:t>No-one has ever though that such kind of things can also happen.This pandemic has shown all the fawns we have in our system.So we have to bring a new revolution in our education section.</a:t>
            </a:r>
            <a:endParaRPr lang="en-US"/>
          </a:p>
          <a:p>
            <a:r>
              <a:rPr lang="en-US"/>
              <a:t>As we are well aware about the online education that has come up with a highlighting colors and shows that learning should never stop.We can take lot of examples like:</a:t>
            </a:r>
            <a:endParaRPr lang="en-US"/>
          </a:p>
          <a:p>
            <a:pPr marL="285750" indent="-285750">
              <a:buFont typeface="Arial" panose="020B0604020202020204" pitchFamily="34" charset="0"/>
              <a:buChar char="•"/>
            </a:pPr>
            <a:r>
              <a:rPr lang="en-US"/>
              <a:t>In Argentina they have Educ.ar as an educational portal of the Ministry of Education of Argentina aimed at providing curated digital resources for teachers, administrators, students, and families.</a:t>
            </a:r>
            <a:endParaRPr lang="en-US"/>
          </a:p>
          <a:p>
            <a:pPr marL="285750" indent="-285750">
              <a:buFont typeface="Arial" panose="020B0604020202020204" pitchFamily="34" charset="0"/>
              <a:buChar char="•"/>
            </a:pPr>
            <a:r>
              <a:rPr lang="en-US"/>
              <a:t>In Austria Learning platforms like Moodle and LMS are being used, as well as cloud solutions from companies such as Microsoft and Google.</a:t>
            </a:r>
            <a:endParaRPr lang="en-US"/>
          </a:p>
          <a:p>
            <a:pPr marL="285750" indent="-285750">
              <a:buFont typeface="Arial" panose="020B0604020202020204" pitchFamily="34" charset="0"/>
              <a:buChar char="•"/>
            </a:pPr>
            <a:r>
              <a:rPr lang="en-US"/>
              <a:t>In Bhutan the Ministry of Education (MoE) launched  the Bhutan e-Learning program​. This started on March 27, 2020 allows students from PreK-12 to access lessons through educational television as well as on YouTube. The broadcasting schedules are published on the MoE website. </a:t>
            </a:r>
            <a:endParaRPr lang="en-US"/>
          </a:p>
          <a:p>
            <a:pPr marL="285750" indent="-285750">
              <a:buFont typeface="Arial" panose="020B0604020202020204" pitchFamily="34" charset="0"/>
              <a:buChar char="•"/>
            </a:pPr>
            <a:r>
              <a:rPr lang="en-US"/>
              <a:t>In France an online portal, Ma classe à la maison (My class at home) provides access to educational content and learning opportunities.</a:t>
            </a:r>
            <a:endParaRPr lang="en-US"/>
          </a:p>
          <a:p>
            <a:endParaRPr lang="en-US"/>
          </a:p>
          <a:p>
            <a:r>
              <a:rPr lang="en-US"/>
              <a:t>Lots and lots of example are there that countries have adopted to change the way of giving education.</a:t>
            </a:r>
            <a:endParaRPr lang="en-US"/>
          </a:p>
          <a:p>
            <a:endParaRPr lang="en-US"/>
          </a:p>
          <a:p>
            <a:r>
              <a:rPr lang="en-US"/>
              <a:t>Being a citizen of India I know very well that our remote education is lagging a lot , all the efforts by the government is getting failed for the remote area so we (“Rockers”) as a group come up with a new idea that might help not only India but all the developing countries to come out of poverty.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7"/>
          <p:cNvSpPr/>
          <p:nvPr/>
        </p:nvSpPr>
        <p:spPr>
          <a:xfrm>
            <a:off x="10406029" y="319086"/>
            <a:ext cx="1400172" cy="504823"/>
          </a:xfrm>
          <a:prstGeom prst="rect">
            <a:avLst/>
          </a:prstGeom>
          <a:blipFill>
            <a:blip r:embed="rId1" cstate="print"/>
            <a:stretch>
              <a:fillRect/>
            </a:stretch>
          </a:blipFill>
        </p:spPr>
        <p:txBody>
          <a:bodyPr wrap="square" lIns="0" tIns="0" rIns="0" bIns="0" rtlCol="0"/>
          <a:p/>
        </p:txBody>
      </p:sp>
      <p:sp>
        <p:nvSpPr>
          <p:cNvPr id="4" name="Text Box 3"/>
          <p:cNvSpPr txBox="1"/>
          <p:nvPr/>
        </p:nvSpPr>
        <p:spPr>
          <a:xfrm>
            <a:off x="519430" y="915035"/>
            <a:ext cx="10741025" cy="5354320"/>
          </a:xfrm>
          <a:prstGeom prst="rect">
            <a:avLst/>
          </a:prstGeom>
          <a:noFill/>
        </p:spPr>
        <p:txBody>
          <a:bodyPr wrap="square" rtlCol="0">
            <a:spAutoFit/>
          </a:bodyPr>
          <a:p>
            <a:r>
              <a:rPr lang="en-US" b="1" u="sng"/>
              <a:t>IDEA</a:t>
            </a:r>
            <a:r>
              <a:rPr lang="en-US"/>
              <a:t>:</a:t>
            </a:r>
            <a:endParaRPr lang="en-US"/>
          </a:p>
          <a:p>
            <a:endParaRPr lang="en-US"/>
          </a:p>
          <a:p>
            <a:r>
              <a:rPr lang="en-US"/>
              <a:t>As a student I can totally understand how much this chaos COVID-19 pandemic has created and we as a group(“Rockers”) come up with a idea that will work like a Non profitable organization and we named it as “</a:t>
            </a:r>
            <a:r>
              <a:rPr lang="en-US" b="1"/>
              <a:t>Chip-shastra</a:t>
            </a:r>
            <a:r>
              <a:rPr lang="en-US"/>
              <a:t>” , as a participant of #callforcode we can utilize IBM cloud services to create a website that will help to analyse the stats of unprivilized children's who really need help for there education.As we already know that money is not an ultimate solution , so we can start making “CHIP COURSES” which will help those who really wanted to learn in this pandemic and they are stucked in there home.</a:t>
            </a:r>
            <a:endParaRPr lang="en-US"/>
          </a:p>
          <a:p>
            <a:endParaRPr lang="en-US"/>
          </a:p>
          <a:p>
            <a:r>
              <a:rPr lang="en-US"/>
              <a:t>We as a Non profitable organization try to distribute such “CHIP COURSES” for free, so that one day they can bring the change.</a:t>
            </a:r>
            <a:endParaRPr lang="en-US"/>
          </a:p>
          <a:p>
            <a:endParaRPr lang="en-US"/>
          </a:p>
          <a:p>
            <a:r>
              <a:rPr lang="en-US" b="1" u="sng"/>
              <a:t>BENEFITS</a:t>
            </a:r>
            <a:r>
              <a:rPr lang="en-US"/>
              <a:t>:</a:t>
            </a:r>
            <a:endParaRPr lang="en-US"/>
          </a:p>
          <a:p>
            <a:pPr marL="285750" indent="-285750">
              <a:buFont typeface="Wingdings" panose="05000000000000000000" charset="0"/>
              <a:buChar char="v"/>
            </a:pPr>
            <a:r>
              <a:rPr lang="en-US"/>
              <a:t>No internet connection needed.</a:t>
            </a:r>
            <a:endParaRPr lang="en-US"/>
          </a:p>
          <a:p>
            <a:pPr marL="285750" indent="-285750">
              <a:buFont typeface="Wingdings" panose="05000000000000000000" charset="0"/>
              <a:buChar char="v"/>
            </a:pPr>
            <a:r>
              <a:rPr lang="en-US"/>
              <a:t>Simple and effective.</a:t>
            </a:r>
            <a:endParaRPr lang="en-US"/>
          </a:p>
          <a:p>
            <a:pPr marL="285750" indent="-285750">
              <a:buFont typeface="Wingdings" panose="05000000000000000000" charset="0"/>
              <a:buChar char="v"/>
            </a:pPr>
            <a:r>
              <a:rPr lang="en-US"/>
              <a:t>Smart study.</a:t>
            </a:r>
            <a:endParaRPr lang="en-US"/>
          </a:p>
          <a:p>
            <a:endParaRPr lang="en-US"/>
          </a:p>
          <a:p>
            <a:r>
              <a:rPr lang="en-US"/>
              <a:t>“</a:t>
            </a:r>
            <a:r>
              <a:rPr lang="en-US" b="1"/>
              <a:t>If you are giving money to help someone, you are doing a temporary solution but if you are educating someone you are dragging out his whole generation from poverty</a:t>
            </a:r>
            <a:r>
              <a:rPr lang="en-US"/>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0804" y="828777"/>
            <a:ext cx="7918936" cy="48116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964545" y="1802663"/>
            <a:ext cx="150495" cy="452120"/>
          </a:xfrm>
          <a:prstGeom prst="rect">
            <a:avLst/>
          </a:prstGeom>
        </p:spPr>
        <p:txBody>
          <a:bodyPr vert="horz" wrap="square" lIns="0" tIns="12700" rIns="0" bIns="0" rtlCol="0">
            <a:spAutoFit/>
          </a:bodyPr>
          <a:lstStyle/>
          <a:p>
            <a:pPr marL="12700">
              <a:lnSpc>
                <a:spcPct val="100000"/>
              </a:lnSpc>
              <a:spcBef>
                <a:spcPts val="100"/>
              </a:spcBef>
            </a:pPr>
            <a:r>
              <a:rPr sz="2800" i="1" dirty="0">
                <a:latin typeface="Arial" panose="020B0604020202020204"/>
                <a:cs typeface="Arial" panose="020B0604020202020204"/>
              </a:rPr>
              <a:t>•</a:t>
            </a:r>
            <a:endParaRPr sz="2800">
              <a:latin typeface="Arial" panose="020B0604020202020204"/>
              <a:cs typeface="Arial" panose="020B0604020202020204"/>
            </a:endParaRPr>
          </a:p>
        </p:txBody>
      </p:sp>
      <p:sp>
        <p:nvSpPr>
          <p:cNvPr id="4" name="object 4"/>
          <p:cNvSpPr/>
          <p:nvPr/>
        </p:nvSpPr>
        <p:spPr>
          <a:xfrm>
            <a:off x="1166909" y="1929117"/>
            <a:ext cx="9035869" cy="304511"/>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1198396" y="6498421"/>
            <a:ext cx="60960" cy="97790"/>
          </a:xfrm>
          <a:custGeom>
            <a:avLst/>
            <a:gdLst/>
            <a:ahLst/>
            <a:cxnLst/>
            <a:rect l="l" t="t" r="r" b="b"/>
            <a:pathLst>
              <a:path w="60959" h="97790">
                <a:moveTo>
                  <a:pt x="30213" y="97779"/>
                </a:moveTo>
                <a:lnTo>
                  <a:pt x="21878" y="97779"/>
                </a:lnTo>
                <a:lnTo>
                  <a:pt x="19049" y="97531"/>
                </a:lnTo>
                <a:lnTo>
                  <a:pt x="0" y="88701"/>
                </a:lnTo>
                <a:lnTo>
                  <a:pt x="104" y="83393"/>
                </a:lnTo>
                <a:lnTo>
                  <a:pt x="895" y="81607"/>
                </a:lnTo>
                <a:lnTo>
                  <a:pt x="1790" y="81110"/>
                </a:lnTo>
                <a:lnTo>
                  <a:pt x="2581" y="81110"/>
                </a:lnTo>
                <a:lnTo>
                  <a:pt x="5410" y="82748"/>
                </a:lnTo>
                <a:lnTo>
                  <a:pt x="10420" y="84781"/>
                </a:lnTo>
                <a:lnTo>
                  <a:pt x="15182" y="86171"/>
                </a:lnTo>
                <a:lnTo>
                  <a:pt x="17764" y="86766"/>
                </a:lnTo>
                <a:lnTo>
                  <a:pt x="20840" y="87064"/>
                </a:lnTo>
                <a:lnTo>
                  <a:pt x="27784" y="87064"/>
                </a:lnTo>
                <a:lnTo>
                  <a:pt x="47186" y="70197"/>
                </a:lnTo>
                <a:lnTo>
                  <a:pt x="47186" y="63449"/>
                </a:lnTo>
                <a:lnTo>
                  <a:pt x="26889" y="47773"/>
                </a:lnTo>
                <a:lnTo>
                  <a:pt x="19650" y="47773"/>
                </a:lnTo>
                <a:lnTo>
                  <a:pt x="10667" y="48666"/>
                </a:lnTo>
                <a:lnTo>
                  <a:pt x="7400" y="48666"/>
                </a:lnTo>
                <a:lnTo>
                  <a:pt x="6400" y="48368"/>
                </a:lnTo>
                <a:lnTo>
                  <a:pt x="5210" y="47079"/>
                </a:lnTo>
                <a:lnTo>
                  <a:pt x="4914" y="45838"/>
                </a:lnTo>
                <a:lnTo>
                  <a:pt x="4914" y="3174"/>
                </a:lnTo>
                <a:lnTo>
                  <a:pt x="5267" y="1984"/>
                </a:lnTo>
                <a:lnTo>
                  <a:pt x="6753" y="397"/>
                </a:lnTo>
                <a:lnTo>
                  <a:pt x="7896" y="0"/>
                </a:lnTo>
                <a:lnTo>
                  <a:pt x="52339" y="0"/>
                </a:lnTo>
                <a:lnTo>
                  <a:pt x="53530" y="496"/>
                </a:lnTo>
                <a:lnTo>
                  <a:pt x="54330" y="1736"/>
                </a:lnTo>
                <a:lnTo>
                  <a:pt x="54768" y="4514"/>
                </a:lnTo>
                <a:lnTo>
                  <a:pt x="54768" y="7292"/>
                </a:lnTo>
                <a:lnTo>
                  <a:pt x="54520" y="8682"/>
                </a:lnTo>
                <a:lnTo>
                  <a:pt x="53530" y="10666"/>
                </a:lnTo>
                <a:lnTo>
                  <a:pt x="52835" y="11162"/>
                </a:lnTo>
                <a:lnTo>
                  <a:pt x="16078" y="11162"/>
                </a:lnTo>
                <a:lnTo>
                  <a:pt x="16078" y="38099"/>
                </a:lnTo>
                <a:lnTo>
                  <a:pt x="19497" y="37801"/>
                </a:lnTo>
                <a:lnTo>
                  <a:pt x="33146" y="37653"/>
                </a:lnTo>
                <a:lnTo>
                  <a:pt x="37909" y="38298"/>
                </a:lnTo>
                <a:lnTo>
                  <a:pt x="60721" y="61168"/>
                </a:lnTo>
                <a:lnTo>
                  <a:pt x="60721" y="70494"/>
                </a:lnTo>
                <a:lnTo>
                  <a:pt x="43805" y="94059"/>
                </a:lnTo>
                <a:lnTo>
                  <a:pt x="35080" y="97035"/>
                </a:lnTo>
                <a:close/>
              </a:path>
            </a:pathLst>
          </a:custGeom>
          <a:solidFill>
            <a:srgbClr val="878787"/>
          </a:solidFill>
        </p:spPr>
        <p:txBody>
          <a:bodyPr wrap="square" lIns="0" tIns="0" rIns="0" bIns="0" rtlCol="0"/>
          <a:lstStyle/>
          <a:p/>
        </p:txBody>
      </p:sp>
      <p:sp>
        <p:nvSpPr>
          <p:cNvPr id="6" name="object 6"/>
          <p:cNvSpPr/>
          <p:nvPr/>
        </p:nvSpPr>
        <p:spPr>
          <a:xfrm>
            <a:off x="10406029" y="319086"/>
            <a:ext cx="1400172" cy="504823"/>
          </a:xfrm>
          <a:prstGeom prst="rect">
            <a:avLst/>
          </a:prstGeom>
          <a:blipFill>
            <a:blip r:embed="rId3" cstate="print"/>
            <a:stretch>
              <a:fillRect/>
            </a:stretch>
          </a:blipFill>
        </p:spPr>
        <p:txBody>
          <a:bodyPr wrap="square" lIns="0" tIns="0" rIns="0" bIns="0" rtlCol="0"/>
          <a:lstStyle/>
          <a:p/>
        </p:txBody>
      </p:sp>
      <p:sp>
        <p:nvSpPr>
          <p:cNvPr id="7" name="Text Box 6"/>
          <p:cNvSpPr txBox="1"/>
          <p:nvPr/>
        </p:nvSpPr>
        <p:spPr>
          <a:xfrm>
            <a:off x="970915" y="3488690"/>
            <a:ext cx="8883650" cy="829945"/>
          </a:xfrm>
          <a:prstGeom prst="rect">
            <a:avLst/>
          </a:prstGeom>
          <a:noFill/>
        </p:spPr>
        <p:txBody>
          <a:bodyPr wrap="square" rtlCol="0">
            <a:spAutoFit/>
          </a:bodyPr>
          <a:p>
            <a:pPr marL="285750" indent="-285750">
              <a:buFont typeface="Wingdings" panose="05000000000000000000" charset="0"/>
              <a:buChar char="Ø"/>
            </a:pPr>
            <a:r>
              <a:rPr lang="en-US" sz="2400"/>
              <a:t>IBM Cloud Foundry Apps(php).</a:t>
            </a:r>
            <a:endParaRPr lang="en-US" sz="2400"/>
          </a:p>
          <a:p>
            <a:pPr marL="285750" indent="-285750">
              <a:buFont typeface="Wingdings" panose="05000000000000000000" charset="0"/>
              <a:buChar char="Ø"/>
            </a:pPr>
            <a:r>
              <a:rPr lang="en-US" sz="2400"/>
              <a:t>Services- Cloudant.</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8777" y="828777"/>
            <a:ext cx="6345052" cy="38710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964545" y="1721383"/>
            <a:ext cx="150495" cy="1037590"/>
          </a:xfrm>
          <a:prstGeom prst="rect">
            <a:avLst/>
          </a:prstGeom>
        </p:spPr>
        <p:txBody>
          <a:bodyPr vert="horz" wrap="square" lIns="0" tIns="93980" rIns="0" bIns="0" rtlCol="0">
            <a:spAutoFit/>
          </a:bodyPr>
          <a:lstStyle/>
          <a:p>
            <a:pPr marL="12700">
              <a:lnSpc>
                <a:spcPct val="100000"/>
              </a:lnSpc>
              <a:spcBef>
                <a:spcPts val="740"/>
              </a:spcBef>
            </a:pPr>
            <a:endParaRPr sz="2800">
              <a:latin typeface="Arial" panose="020B0604020202020204"/>
              <a:cs typeface="Arial" panose="020B0604020202020204"/>
            </a:endParaRPr>
          </a:p>
          <a:p>
            <a:pPr marL="12700">
              <a:lnSpc>
                <a:spcPct val="100000"/>
              </a:lnSpc>
              <a:spcBef>
                <a:spcPts val="640"/>
              </a:spcBef>
            </a:pPr>
            <a:endParaRPr sz="2800">
              <a:latin typeface="Arial" panose="020B0604020202020204"/>
              <a:cs typeface="Arial" panose="020B0604020202020204"/>
            </a:endParaRPr>
          </a:p>
        </p:txBody>
      </p:sp>
      <p:sp>
        <p:nvSpPr>
          <p:cNvPr id="6" name="object 6"/>
          <p:cNvSpPr/>
          <p:nvPr/>
        </p:nvSpPr>
        <p:spPr>
          <a:xfrm>
            <a:off x="11198957" y="6497081"/>
            <a:ext cx="63500" cy="99695"/>
          </a:xfrm>
          <a:custGeom>
            <a:avLst/>
            <a:gdLst/>
            <a:ahLst/>
            <a:cxnLst/>
            <a:rect l="l" t="t" r="r" b="b"/>
            <a:pathLst>
              <a:path w="63500" h="99695">
                <a:moveTo>
                  <a:pt x="36053" y="99118"/>
                </a:moveTo>
                <a:lnTo>
                  <a:pt x="26432" y="99118"/>
                </a:lnTo>
                <a:lnTo>
                  <a:pt x="22908" y="98622"/>
                </a:lnTo>
                <a:lnTo>
                  <a:pt x="125" y="62407"/>
                </a:lnTo>
                <a:lnTo>
                  <a:pt x="0" y="46582"/>
                </a:lnTo>
                <a:lnTo>
                  <a:pt x="86" y="44796"/>
                </a:lnTo>
                <a:lnTo>
                  <a:pt x="14917" y="8334"/>
                </a:lnTo>
                <a:lnTo>
                  <a:pt x="17898" y="5754"/>
                </a:lnTo>
                <a:lnTo>
                  <a:pt x="21422" y="3720"/>
                </a:lnTo>
                <a:lnTo>
                  <a:pt x="29652" y="743"/>
                </a:lnTo>
                <a:lnTo>
                  <a:pt x="34471" y="0"/>
                </a:lnTo>
                <a:lnTo>
                  <a:pt x="41710" y="0"/>
                </a:lnTo>
                <a:lnTo>
                  <a:pt x="54655" y="2529"/>
                </a:lnTo>
                <a:lnTo>
                  <a:pt x="55750" y="2927"/>
                </a:lnTo>
                <a:lnTo>
                  <a:pt x="56446" y="3273"/>
                </a:lnTo>
                <a:lnTo>
                  <a:pt x="56741" y="3571"/>
                </a:lnTo>
                <a:lnTo>
                  <a:pt x="57141" y="3769"/>
                </a:lnTo>
                <a:lnTo>
                  <a:pt x="57436" y="4068"/>
                </a:lnTo>
                <a:lnTo>
                  <a:pt x="57636" y="4464"/>
                </a:lnTo>
                <a:lnTo>
                  <a:pt x="57836" y="4762"/>
                </a:lnTo>
                <a:lnTo>
                  <a:pt x="57979" y="5109"/>
                </a:lnTo>
                <a:lnTo>
                  <a:pt x="58165" y="5754"/>
                </a:lnTo>
                <a:lnTo>
                  <a:pt x="58227" y="6697"/>
                </a:lnTo>
                <a:lnTo>
                  <a:pt x="58332" y="7193"/>
                </a:lnTo>
                <a:lnTo>
                  <a:pt x="58334" y="10120"/>
                </a:lnTo>
                <a:lnTo>
                  <a:pt x="34471" y="10120"/>
                </a:lnTo>
                <a:lnTo>
                  <a:pt x="30500" y="11062"/>
                </a:lnTo>
                <a:lnTo>
                  <a:pt x="12535" y="44796"/>
                </a:lnTo>
                <a:lnTo>
                  <a:pt x="55383" y="44796"/>
                </a:lnTo>
                <a:lnTo>
                  <a:pt x="56893" y="46582"/>
                </a:lnTo>
                <a:lnTo>
                  <a:pt x="58805" y="48665"/>
                </a:lnTo>
                <a:lnTo>
                  <a:pt x="30995" y="48665"/>
                </a:lnTo>
                <a:lnTo>
                  <a:pt x="29156" y="48815"/>
                </a:lnTo>
                <a:lnTo>
                  <a:pt x="17003" y="52535"/>
                </a:lnTo>
                <a:lnTo>
                  <a:pt x="15517" y="53230"/>
                </a:lnTo>
                <a:lnTo>
                  <a:pt x="14126" y="54023"/>
                </a:lnTo>
                <a:lnTo>
                  <a:pt x="12840" y="54917"/>
                </a:lnTo>
                <a:lnTo>
                  <a:pt x="12915" y="62407"/>
                </a:lnTo>
                <a:lnTo>
                  <a:pt x="28518" y="88701"/>
                </a:lnTo>
                <a:lnTo>
                  <a:pt x="55643" y="88701"/>
                </a:lnTo>
                <a:lnTo>
                  <a:pt x="52578" y="92123"/>
                </a:lnTo>
                <a:lnTo>
                  <a:pt x="49149" y="94554"/>
                </a:lnTo>
                <a:lnTo>
                  <a:pt x="44987" y="96440"/>
                </a:lnTo>
                <a:lnTo>
                  <a:pt x="40920" y="98226"/>
                </a:lnTo>
                <a:lnTo>
                  <a:pt x="36053" y="99118"/>
                </a:lnTo>
                <a:close/>
              </a:path>
              <a:path w="63500" h="99695">
                <a:moveTo>
                  <a:pt x="56693" y="13542"/>
                </a:moveTo>
                <a:lnTo>
                  <a:pt x="55703" y="13542"/>
                </a:lnTo>
                <a:lnTo>
                  <a:pt x="54903" y="13394"/>
                </a:lnTo>
                <a:lnTo>
                  <a:pt x="53912" y="13096"/>
                </a:lnTo>
                <a:lnTo>
                  <a:pt x="53017" y="12699"/>
                </a:lnTo>
                <a:lnTo>
                  <a:pt x="51883" y="12302"/>
                </a:lnTo>
                <a:lnTo>
                  <a:pt x="50492" y="11906"/>
                </a:lnTo>
                <a:lnTo>
                  <a:pt x="49197" y="11409"/>
                </a:lnTo>
                <a:lnTo>
                  <a:pt x="47616" y="11012"/>
                </a:lnTo>
                <a:lnTo>
                  <a:pt x="45730" y="10715"/>
                </a:lnTo>
                <a:lnTo>
                  <a:pt x="43844" y="10318"/>
                </a:lnTo>
                <a:lnTo>
                  <a:pt x="41615" y="10120"/>
                </a:lnTo>
                <a:lnTo>
                  <a:pt x="58334" y="10120"/>
                </a:lnTo>
                <a:lnTo>
                  <a:pt x="58227" y="11459"/>
                </a:lnTo>
                <a:lnTo>
                  <a:pt x="58131" y="11955"/>
                </a:lnTo>
                <a:lnTo>
                  <a:pt x="57956" y="12302"/>
                </a:lnTo>
                <a:lnTo>
                  <a:pt x="57836" y="12749"/>
                </a:lnTo>
                <a:lnTo>
                  <a:pt x="57636" y="13047"/>
                </a:lnTo>
                <a:lnTo>
                  <a:pt x="57036" y="13443"/>
                </a:lnTo>
                <a:lnTo>
                  <a:pt x="56693" y="13542"/>
                </a:lnTo>
                <a:close/>
              </a:path>
              <a:path w="63500" h="99695">
                <a:moveTo>
                  <a:pt x="55383" y="44796"/>
                </a:moveTo>
                <a:lnTo>
                  <a:pt x="12535" y="44796"/>
                </a:lnTo>
                <a:lnTo>
                  <a:pt x="13831" y="44003"/>
                </a:lnTo>
                <a:lnTo>
                  <a:pt x="15269" y="43258"/>
                </a:lnTo>
                <a:lnTo>
                  <a:pt x="16860" y="42564"/>
                </a:lnTo>
                <a:lnTo>
                  <a:pt x="18546" y="41770"/>
                </a:lnTo>
                <a:lnTo>
                  <a:pt x="20327" y="41076"/>
                </a:lnTo>
                <a:lnTo>
                  <a:pt x="24099" y="39885"/>
                </a:lnTo>
                <a:lnTo>
                  <a:pt x="26080" y="39439"/>
                </a:lnTo>
                <a:lnTo>
                  <a:pt x="28166" y="39141"/>
                </a:lnTo>
                <a:lnTo>
                  <a:pt x="30347" y="38744"/>
                </a:lnTo>
                <a:lnTo>
                  <a:pt x="32681" y="38545"/>
                </a:lnTo>
                <a:lnTo>
                  <a:pt x="40320" y="38545"/>
                </a:lnTo>
                <a:lnTo>
                  <a:pt x="44682" y="39241"/>
                </a:lnTo>
                <a:lnTo>
                  <a:pt x="51826" y="42018"/>
                </a:lnTo>
                <a:lnTo>
                  <a:pt x="54712" y="44003"/>
                </a:lnTo>
                <a:lnTo>
                  <a:pt x="55383" y="44796"/>
                </a:lnTo>
                <a:close/>
              </a:path>
              <a:path w="63500" h="99695">
                <a:moveTo>
                  <a:pt x="55643" y="88701"/>
                </a:moveTo>
                <a:lnTo>
                  <a:pt x="34767" y="88701"/>
                </a:lnTo>
                <a:lnTo>
                  <a:pt x="37491" y="88106"/>
                </a:lnTo>
                <a:lnTo>
                  <a:pt x="39777" y="86915"/>
                </a:lnTo>
                <a:lnTo>
                  <a:pt x="49007" y="75306"/>
                </a:lnTo>
                <a:lnTo>
                  <a:pt x="49797" y="72826"/>
                </a:lnTo>
                <a:lnTo>
                  <a:pt x="50136" y="70642"/>
                </a:lnTo>
                <a:lnTo>
                  <a:pt x="50197" y="64689"/>
                </a:lnTo>
                <a:lnTo>
                  <a:pt x="49867" y="62011"/>
                </a:lnTo>
                <a:lnTo>
                  <a:pt x="48702" y="57447"/>
                </a:lnTo>
                <a:lnTo>
                  <a:pt x="47711" y="55463"/>
                </a:lnTo>
                <a:lnTo>
                  <a:pt x="46321" y="53875"/>
                </a:lnTo>
                <a:lnTo>
                  <a:pt x="45035" y="52188"/>
                </a:lnTo>
                <a:lnTo>
                  <a:pt x="43244" y="50898"/>
                </a:lnTo>
                <a:lnTo>
                  <a:pt x="40967" y="50006"/>
                </a:lnTo>
                <a:lnTo>
                  <a:pt x="38786" y="49112"/>
                </a:lnTo>
                <a:lnTo>
                  <a:pt x="36053" y="48665"/>
                </a:lnTo>
                <a:lnTo>
                  <a:pt x="58805" y="48665"/>
                </a:lnTo>
                <a:lnTo>
                  <a:pt x="59197" y="49112"/>
                </a:lnTo>
                <a:lnTo>
                  <a:pt x="60760" y="51990"/>
                </a:lnTo>
                <a:lnTo>
                  <a:pt x="61685" y="55463"/>
                </a:lnTo>
                <a:lnTo>
                  <a:pt x="62646" y="58736"/>
                </a:lnTo>
                <a:lnTo>
                  <a:pt x="63102" y="62110"/>
                </a:lnTo>
                <a:lnTo>
                  <a:pt x="63142" y="70642"/>
                </a:lnTo>
                <a:lnTo>
                  <a:pt x="62494" y="74760"/>
                </a:lnTo>
                <a:lnTo>
                  <a:pt x="61175" y="78828"/>
                </a:lnTo>
                <a:lnTo>
                  <a:pt x="59913" y="82598"/>
                </a:lnTo>
                <a:lnTo>
                  <a:pt x="57931" y="86071"/>
                </a:lnTo>
                <a:lnTo>
                  <a:pt x="55643" y="88701"/>
                </a:lnTo>
                <a:close/>
              </a:path>
            </a:pathLst>
          </a:custGeom>
          <a:solidFill>
            <a:srgbClr val="878787"/>
          </a:solidFill>
        </p:spPr>
        <p:txBody>
          <a:bodyPr wrap="square" lIns="0" tIns="0" rIns="0" bIns="0" rtlCol="0"/>
          <a:lstStyle/>
          <a:p/>
        </p:txBody>
      </p:sp>
      <p:sp>
        <p:nvSpPr>
          <p:cNvPr id="7" name="object 7"/>
          <p:cNvSpPr/>
          <p:nvPr/>
        </p:nvSpPr>
        <p:spPr>
          <a:xfrm>
            <a:off x="10406029" y="319086"/>
            <a:ext cx="1400172" cy="504823"/>
          </a:xfrm>
          <a:prstGeom prst="rect">
            <a:avLst/>
          </a:prstGeom>
          <a:blipFill>
            <a:blip r:embed="rId2" cstate="print"/>
            <a:stretch>
              <a:fillRect/>
            </a:stretch>
          </a:blipFill>
        </p:spPr>
        <p:txBody>
          <a:bodyPr wrap="square" lIns="0" tIns="0" rIns="0" bIns="0" rtlCol="0"/>
          <a:lstStyle/>
          <a:p/>
        </p:txBody>
      </p:sp>
      <p:sp>
        <p:nvSpPr>
          <p:cNvPr id="8" name="Text Box 7"/>
          <p:cNvSpPr txBox="1"/>
          <p:nvPr/>
        </p:nvSpPr>
        <p:spPr>
          <a:xfrm>
            <a:off x="1206500" y="3011805"/>
            <a:ext cx="7632700" cy="1568450"/>
          </a:xfrm>
          <a:prstGeom prst="rect">
            <a:avLst/>
          </a:prstGeom>
          <a:noFill/>
        </p:spPr>
        <p:txBody>
          <a:bodyPr wrap="square" rtlCol="0">
            <a:spAutoFit/>
          </a:bodyPr>
          <a:p>
            <a:r>
              <a:rPr lang="en-US" sz="2400" b="1" u="sng"/>
              <a:t>LINK:</a:t>
            </a:r>
            <a:endParaRPr lang="en-US" sz="2400" b="1" u="sng"/>
          </a:p>
          <a:p>
            <a:endParaRPr lang="en-US" sz="2400" b="1" u="sng"/>
          </a:p>
          <a:p>
            <a:r>
              <a:rPr lang="en-US" sz="2400" b="1" u="sng">
                <a:gradFill>
                  <a:gsLst>
                    <a:gs pos="0">
                      <a:srgbClr val="007BD3"/>
                    </a:gs>
                    <a:gs pos="100000">
                      <a:srgbClr val="034373"/>
                    </a:gs>
                  </a:gsLst>
                  <a:lin scaled="0"/>
                </a:gradFill>
              </a:rPr>
              <a:t>https://github.com/nitesh982/PREO.git</a:t>
            </a:r>
            <a:endParaRPr lang="en-US" sz="2400" b="1" u="sng"/>
          </a:p>
          <a:p>
            <a:endParaRPr lang="en-US" sz="2400" b="1"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35685" y="874395"/>
            <a:ext cx="2469515" cy="460375"/>
          </a:xfrm>
          <a:prstGeom prst="rect">
            <a:avLst/>
          </a:prstGeom>
          <a:noFill/>
        </p:spPr>
        <p:txBody>
          <a:bodyPr wrap="square" rtlCol="0">
            <a:spAutoFit/>
          </a:bodyPr>
          <a:p>
            <a:r>
              <a:rPr lang="en-US" sz="2400" b="1" u="sng"/>
              <a:t>Screenshots:</a:t>
            </a:r>
            <a:endParaRPr lang="en-US" sz="2400" b="1" u="sng"/>
          </a:p>
        </p:txBody>
      </p:sp>
      <p:pic>
        <p:nvPicPr>
          <p:cNvPr id="5" name="Content Placeholder 4" descr="WhatsApp Image 2020-07-10 at 10.30.49 PM"/>
          <p:cNvPicPr>
            <a:picLocks noChangeAspect="1"/>
          </p:cNvPicPr>
          <p:nvPr>
            <p:ph sz="half" idx="4294967295"/>
          </p:nvPr>
        </p:nvPicPr>
        <p:blipFill>
          <a:blip r:embed="rId1"/>
          <a:stretch>
            <a:fillRect/>
          </a:stretch>
        </p:blipFill>
        <p:spPr>
          <a:xfrm>
            <a:off x="255905" y="1525905"/>
            <a:ext cx="11296650" cy="4831080"/>
          </a:xfrm>
          <a:prstGeom prst="rect">
            <a:avLst/>
          </a:prstGeom>
        </p:spPr>
      </p:pic>
      <p:sp>
        <p:nvSpPr>
          <p:cNvPr id="8" name="object 7"/>
          <p:cNvSpPr/>
          <p:nvPr/>
        </p:nvSpPr>
        <p:spPr>
          <a:xfrm>
            <a:off x="10406029" y="319086"/>
            <a:ext cx="1400172" cy="504823"/>
          </a:xfrm>
          <a:prstGeom prst="rect">
            <a:avLst/>
          </a:prstGeom>
          <a:blipFill>
            <a:blip r:embed="rId2" cstate="print"/>
            <a:stretch>
              <a:fillRect/>
            </a:stretch>
          </a:blipFill>
        </p:spPr>
        <p:txBody>
          <a:bodyPr wrap="square" lIns="0" tIns="0" rIns="0" bIns="0" rtlCol="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0-07-10 at 10.30.26 PM"/>
          <p:cNvPicPr>
            <a:picLocks noChangeAspect="1"/>
          </p:cNvPicPr>
          <p:nvPr>
            <p:ph sz="half" idx="4294967295"/>
          </p:nvPr>
        </p:nvPicPr>
        <p:blipFill>
          <a:blip r:embed="rId1"/>
          <a:stretch>
            <a:fillRect/>
          </a:stretch>
        </p:blipFill>
        <p:spPr>
          <a:xfrm>
            <a:off x="1271270" y="1868170"/>
            <a:ext cx="9727565" cy="4349750"/>
          </a:xfrm>
          <a:prstGeom prst="rect">
            <a:avLst/>
          </a:prstGeom>
        </p:spPr>
      </p:pic>
      <p:sp>
        <p:nvSpPr>
          <p:cNvPr id="7" name="object 7"/>
          <p:cNvSpPr/>
          <p:nvPr/>
        </p:nvSpPr>
        <p:spPr>
          <a:xfrm>
            <a:off x="10406029" y="319086"/>
            <a:ext cx="1400172" cy="504823"/>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3278</Words>
  <Application>WPS Presentation</Application>
  <PresentationFormat>On-screen Show (4:3)</PresentationFormat>
  <Paragraphs>50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kumar</cp:lastModifiedBy>
  <cp:revision>13</cp:revision>
  <dcterms:created xsi:type="dcterms:W3CDTF">2020-07-10T15:06:00Z</dcterms:created>
  <dcterms:modified xsi:type="dcterms:W3CDTF">2021-02-13T04:32:35Z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2020-07-10T05:30:00Z</vt:filetime>
  </property>
  <property fmtid="{D5CDD505-2E9C-101B-9397-08002B2CF9AE}" pid="4" name="KSOProductBuildVer">
    <vt:lpwstr>1033-11.2.0.9984</vt:lpwstr>
  </property>
</Properties>
</file>