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0DF3-0198-A049-3C49-69B8DB199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59A48-2895-2A09-26E1-197DFAA81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E48A-B835-78BF-20F3-1FD0B321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36B7-BE90-6BC2-1C22-9811601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8B7B-6527-3B38-8279-94725988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DECB-8F19-7A30-D257-CCF64838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724FE-94E5-F716-10C8-586219D64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2AF2-FC85-4C1E-1522-AA8D6137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6D4C-1E8F-4BD9-ACCA-D0F0B907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83E0-D4CD-E3A2-ED61-677EB17D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08EB4-3AFC-ADA8-F21E-3F6F4C4F8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F8C01-4611-33B9-0095-34FEDE47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BCA9-6F27-A0B8-055E-571AD72B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197E-25E3-AE29-F260-FB2A0626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DC49-491F-99BE-02B4-135576D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EED-60EB-74C0-D0A1-EDAADDD5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CD57-2A72-26F2-5D2B-CBCE596C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77AD-A555-A2CC-CD87-0D6D1D8D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702E-4324-D6BE-B269-B193D25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CAF7F-6D04-DC7D-DD27-273A2AEF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3DC4-0A41-454C-A493-8994405E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BB42-CA14-8CB5-F339-7209A39F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E0A5-179D-B510-1F6E-FB903F92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98BB-A641-56D9-6192-42ECFD0A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408F-9233-07A9-AB49-9EF73883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0FC1-A46A-93F2-ED8E-E4C81D16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7410-E097-A465-D42E-CD195CE09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8CAAD-993C-8D5F-D153-7B952FF5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58021-8BCF-9A5F-FB13-1F6E848B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A1751-2369-32F2-1A5C-D86C0531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D7C28-2FF3-42F7-CD38-1626962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617A-3E4B-9299-527C-F272BB5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6CF8-44CC-C436-BEEA-111746B3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38FC-EFAD-C994-F672-EDDC2A8B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6735C-97E5-B73E-2F68-6491DA6A3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D795-5312-89E1-A3A3-905B6B8FE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57B11-7350-5292-BB75-1B194A2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4744-5C00-4DDE-5A30-BB7CDBAE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98371-297E-8943-13EA-31CA245A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6FE9-0FCC-B26B-6730-913DEDD5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7C16F-0C08-A6B5-9E5B-A76DD558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369BC-343A-E921-9F72-4220DF0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6239F-843C-31DB-E4D4-417E7A5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13E1F-CDA4-8AFE-CB5B-4DF2A164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C4465-DB62-885B-AC86-CBCC9E43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83FF-E65B-B541-653C-A24D8E0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F380-EA3B-E500-C06A-327F0924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1C0F-4590-A474-7BC2-93FB61D8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1071C-C5C0-566F-63B2-051491BE6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E723-4E29-6334-5A77-80CB9FB0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4D22-2745-C1E4-B110-E2BB08B6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1D54C-47E6-2F05-E518-B2FB4CE4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2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B08C-A44B-CB16-5729-3E19B313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CF93B-9B9C-5814-FFBE-CA66589E0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E9E53-FB32-2E91-925E-C4FFA2246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F9972-1E8C-0B98-5357-81868D17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B1B84-B93E-45BE-C2EA-FC414A7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28DC-DBBD-163D-6F75-FD8F3F31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B257C-C98E-F0C2-5FAF-FB6E7E9B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6F6B-A0E4-FEA3-6FAA-433F3AF7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D84B-EA94-BA2F-018A-8D97BD566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DA3A4-2D4A-4883-88E8-763B324747C0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B972-5CBC-06BE-B86F-C41F117B1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CAFE-7E1E-646C-C55E-796434E2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C78F-45CE-4576-A6B0-8FDF71CF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1130600-CA53-8AC0-2D16-4820275F558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EF471F-1301-910C-25ED-9EDE58A6EFB2}"/>
                </a:ext>
              </a:extLst>
            </p:cNvPr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rgbClr val="0A11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BD91A7-207F-0A79-058B-320936883CE1}"/>
                </a:ext>
              </a:extLst>
            </p:cNvPr>
            <p:cNvSpPr/>
            <p:nvPr/>
          </p:nvSpPr>
          <p:spPr>
            <a:xfrm>
              <a:off x="0" y="6585856"/>
              <a:ext cx="12192000" cy="272143"/>
            </a:xfrm>
            <a:prstGeom prst="rect">
              <a:avLst/>
            </a:prstGeom>
            <a:solidFill>
              <a:srgbClr val="0A11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black and white logo&#10;&#10;Description automatically generated">
              <a:extLst>
                <a:ext uri="{FF2B5EF4-FFF2-40B4-BE49-F238E27FC236}">
                  <a16:creationId xmlns:a16="http://schemas.microsoft.com/office/drawing/2014/main" id="{A638D802-3167-EAEC-92D6-1F383313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228600"/>
              <a:ext cx="38100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36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</dc:creator>
  <cp:lastModifiedBy>Ravi kumar</cp:lastModifiedBy>
  <cp:revision>2</cp:revision>
  <dcterms:created xsi:type="dcterms:W3CDTF">2023-10-14T07:31:00Z</dcterms:created>
  <dcterms:modified xsi:type="dcterms:W3CDTF">2023-10-14T07:40:43Z</dcterms:modified>
</cp:coreProperties>
</file>