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65B4-FD35-7200-4B1E-285428B02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75BE5-2E08-CCFC-7C05-A2D3FB2D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2B950-1B13-405D-8565-4DB30FD6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1820-321A-58D6-77D8-12F86F8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D26A-8DAF-3C90-C4C3-4E066AFF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FFA1-5EE1-BC70-D315-209C7766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BD447-0DD0-32D8-6CED-644F05846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CD53-B85B-0A07-83BF-B65EA2D8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099B-B9A9-4467-18FB-CD86FBE5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91B8-5E16-75D2-7C4D-072C3F44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1348C-4438-9348-E1F0-54EFA9D0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B1529-F6CB-4A63-4177-FFA6478AF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5CDA-DE64-8E2E-24A5-EB47302C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5215-CE49-CA03-1364-0870E4DF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B929-DA3A-17BC-534C-E6B97648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7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51C7-C4D4-784E-F9CA-F341D715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1622-819B-14FC-68EF-4CE4CE97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B2AF-4E95-1790-09A3-1DC066FC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99B6-9DCB-455D-CA99-B83307D8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00A7-6E6C-9642-438C-F70AB765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4E77-3ABA-34B0-737C-5DC13508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536A1-FDEF-2585-43E8-65223A14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266E-2B99-2234-FC61-DBD871C9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EA5F-E06B-5F11-B22D-560F979F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EF85-741A-929B-AFB7-12B851BB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D851-0100-1976-38F7-D584D9E6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5DBB-0473-794F-317E-0F0ACFD33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B589-823A-C841-31E7-40BD9A5FC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88CF8-AE33-77C5-C55A-7C553332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06E6F-40A5-F384-BADA-80EA7837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D711-958B-D6C9-78BE-093DC529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CAF0-768D-6C43-5BF5-D4B8A2B9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AC1D-3740-5C84-6DC3-69674D42F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14733-2683-5EC6-4608-536AA31AF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E508E-2EC9-DA80-29DD-D1211BAF2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98086-09C2-EA94-D6AC-0501053E1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8E0A2-2AF1-CF68-AC22-3675A509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AE6B4-3508-6F56-89A2-4A5237AA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EE87A-A393-E3A8-49CF-FB9623CF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4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87F4-7A24-5A58-6D94-4F914199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918BA-EAC2-F8D9-55EF-6B134660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24B0D-891E-4B62-AECB-89F6B521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6848D-31C0-C62A-A067-83A6CB70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6B49F-629A-F6D5-6E48-0B5CC12F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3C7C3-91E0-30A0-3459-ABD63056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C438B-8744-1952-0F50-D06F6EA1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FD49-396C-AC3A-8D7C-75F4DBF8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0950-9A3E-7BD4-8B35-0AB716AE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32D91-0685-54BB-6B0A-30419751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BE003-70A1-B62A-1D79-C2B409F4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9F1DA-CF59-85DB-62CD-39AFD5E9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8B0C4-440C-D989-3380-C6FC3D1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0C1A-C758-DEC1-9448-FD4B5274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947EC-33F5-971E-DCE9-603F4E1E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6A614-3467-CBEF-1D50-B22E6475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CCCA9-5080-42F6-90D5-8C1734EA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12F6F-9D2B-20CA-FE31-A7BB026F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8CF7-0C40-DBB3-2E4D-7866CC48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3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5E7F9-12D7-1AFE-D757-238BCC9D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27237-8495-6B50-CC3C-66AB5ECB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20CF-DAA8-17CD-06E2-C753BF522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77A0-4D33-4351-83D8-CA205567D2B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5695-6684-E02A-86A3-DB70AD87B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9C4A-70F3-9C43-A1EF-599468DD7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423E-306B-428A-9953-76788B12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D90E7-D2E1-1687-71A6-37D293E92DEE}"/>
              </a:ext>
            </a:extLst>
          </p:cNvPr>
          <p:cNvSpPr txBox="1"/>
          <p:nvPr/>
        </p:nvSpPr>
        <p:spPr>
          <a:xfrm>
            <a:off x="2641600" y="288485"/>
            <a:ext cx="6908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Flow-Chart For Power Generation Project🗼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A614F1-D84D-B07B-4F8F-631FC16D6B9F}"/>
              </a:ext>
            </a:extLst>
          </p:cNvPr>
          <p:cNvGrpSpPr/>
          <p:nvPr/>
        </p:nvGrpSpPr>
        <p:grpSpPr>
          <a:xfrm>
            <a:off x="0" y="1899358"/>
            <a:ext cx="12080240" cy="4670157"/>
            <a:chOff x="0" y="1899358"/>
            <a:chExt cx="12080240" cy="4670157"/>
          </a:xfrm>
        </p:grpSpPr>
        <p:pic>
          <p:nvPicPr>
            <p:cNvPr id="6" name="Graphic 5" descr="Badge 4 with solid fill">
              <a:extLst>
                <a:ext uri="{FF2B5EF4-FFF2-40B4-BE49-F238E27FC236}">
                  <a16:creationId xmlns:a16="http://schemas.microsoft.com/office/drawing/2014/main" id="{B9EB68AF-4C3E-D1F1-ADCD-2A53C570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49347" y="3391347"/>
              <a:ext cx="518714" cy="518714"/>
            </a:xfrm>
            <a:prstGeom prst="rect">
              <a:avLst/>
            </a:prstGeom>
          </p:spPr>
        </p:pic>
        <p:pic>
          <p:nvPicPr>
            <p:cNvPr id="8" name="Graphic 7" descr="Badge 3 with solid fill">
              <a:extLst>
                <a:ext uri="{FF2B5EF4-FFF2-40B4-BE49-F238E27FC236}">
                  <a16:creationId xmlns:a16="http://schemas.microsoft.com/office/drawing/2014/main" id="{0D9860EB-2327-F809-EAD7-560187474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11500" y="3046139"/>
              <a:ext cx="518714" cy="518714"/>
            </a:xfrm>
            <a:prstGeom prst="rect">
              <a:avLst/>
            </a:prstGeom>
          </p:spPr>
        </p:pic>
        <p:pic>
          <p:nvPicPr>
            <p:cNvPr id="10" name="Graphic 9" descr="Badge with solid fill">
              <a:extLst>
                <a:ext uri="{FF2B5EF4-FFF2-40B4-BE49-F238E27FC236}">
                  <a16:creationId xmlns:a16="http://schemas.microsoft.com/office/drawing/2014/main" id="{B54B9746-6CFE-E802-4AF4-3CE3B909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25781" y="1991146"/>
              <a:ext cx="518714" cy="518714"/>
            </a:xfrm>
            <a:prstGeom prst="rect">
              <a:avLst/>
            </a:prstGeom>
          </p:spPr>
        </p:pic>
        <p:pic>
          <p:nvPicPr>
            <p:cNvPr id="12" name="Graphic 11" descr="Badge 1 with solid fill">
              <a:extLst>
                <a:ext uri="{FF2B5EF4-FFF2-40B4-BE49-F238E27FC236}">
                  <a16:creationId xmlns:a16="http://schemas.microsoft.com/office/drawing/2014/main" id="{1B2AA021-1835-7EA6-3574-0CA30C6A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980" y="1982197"/>
              <a:ext cx="518714" cy="518714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ED6BDB8A-BCD9-67DF-6160-E45897D7E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99358"/>
              <a:ext cx="12080240" cy="4670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538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8</cp:revision>
  <dcterms:created xsi:type="dcterms:W3CDTF">2023-10-14T09:56:26Z</dcterms:created>
  <dcterms:modified xsi:type="dcterms:W3CDTF">2023-10-15T08:08:19Z</dcterms:modified>
</cp:coreProperties>
</file>