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Nunito ExtraBold" panose="020B060402020202020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5" autoAdjust="0"/>
    <p:restoredTop sz="95726" autoAdjust="0"/>
  </p:normalViewPr>
  <p:slideViewPr>
    <p:cSldViewPr snapToGrid="0">
      <p:cViewPr varScale="1">
        <p:scale>
          <a:sx n="110" d="100"/>
          <a:sy n="110" d="100"/>
        </p:scale>
        <p:origin x="113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23f73e5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23f73e5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23fe5e99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23fe5e99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d8b4ec3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d8b4ec3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bf1a68b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bf1a68b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bf1a68b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bf1a68b5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bf1a68b5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bf1a68b5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bf1a68b5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bf1a68b5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bf1a68b5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bf1a68b5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Google Shape;9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338775" y="25075"/>
            <a:ext cx="810825" cy="81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/>
        </p:nvSpPr>
        <p:spPr>
          <a:xfrm>
            <a:off x="5028300" y="1727250"/>
            <a:ext cx="4095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MACHINE LEARNING</a:t>
            </a:r>
            <a:endParaRPr sz="2900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/>
        </p:nvSpPr>
        <p:spPr>
          <a:xfrm>
            <a:off x="1992250" y="733950"/>
            <a:ext cx="4807800" cy="577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/>
              <a:t>BOOTCAMP STRUCTURE</a:t>
            </a:r>
            <a:endParaRPr sz="2900" b="1"/>
          </a:p>
        </p:txBody>
      </p:sp>
      <p:sp>
        <p:nvSpPr>
          <p:cNvPr id="146" name="Google Shape;146;p14"/>
          <p:cNvSpPr txBox="1"/>
          <p:nvPr/>
        </p:nvSpPr>
        <p:spPr>
          <a:xfrm>
            <a:off x="218950" y="17592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DAY 1 - PANDAS AND NUMPY</a:t>
            </a:r>
            <a:endParaRPr sz="1100" b="1"/>
          </a:p>
        </p:txBody>
      </p:sp>
      <p:sp>
        <p:nvSpPr>
          <p:cNvPr id="147" name="Google Shape;147;p14"/>
          <p:cNvSpPr txBox="1"/>
          <p:nvPr/>
        </p:nvSpPr>
        <p:spPr>
          <a:xfrm>
            <a:off x="231350" y="24111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DAY 2 - MATPLOTLIB AND SEABORN</a:t>
            </a:r>
            <a:endParaRPr sz="1100" b="1"/>
          </a:p>
        </p:txBody>
      </p:sp>
      <p:sp>
        <p:nvSpPr>
          <p:cNvPr id="148" name="Google Shape;148;p14"/>
          <p:cNvSpPr txBox="1"/>
          <p:nvPr/>
        </p:nvSpPr>
        <p:spPr>
          <a:xfrm>
            <a:off x="197075" y="30630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/>
              <a:t>DAY 3 - DATA ANALYSIS / EDA</a:t>
            </a:r>
            <a:endParaRPr sz="1200" b="1" dirty="0"/>
          </a:p>
        </p:txBody>
      </p:sp>
      <p:sp>
        <p:nvSpPr>
          <p:cNvPr id="149" name="Google Shape;149;p14"/>
          <p:cNvSpPr txBox="1"/>
          <p:nvPr/>
        </p:nvSpPr>
        <p:spPr>
          <a:xfrm>
            <a:off x="3280900" y="24111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7 - LOGISTIC REGRESSION</a:t>
            </a:r>
            <a:endParaRPr sz="1200" b="1"/>
          </a:p>
        </p:txBody>
      </p:sp>
      <p:sp>
        <p:nvSpPr>
          <p:cNvPr id="150" name="Google Shape;150;p14"/>
          <p:cNvSpPr txBox="1"/>
          <p:nvPr/>
        </p:nvSpPr>
        <p:spPr>
          <a:xfrm>
            <a:off x="3280900" y="1759275"/>
            <a:ext cx="27891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6-POLYNOMIAL REGRESSION</a:t>
            </a:r>
            <a:endParaRPr sz="1200" b="1"/>
          </a:p>
        </p:txBody>
      </p:sp>
      <p:sp>
        <p:nvSpPr>
          <p:cNvPr id="151" name="Google Shape;151;p14"/>
          <p:cNvSpPr txBox="1"/>
          <p:nvPr/>
        </p:nvSpPr>
        <p:spPr>
          <a:xfrm>
            <a:off x="3280900" y="304192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8 - DECISION TREE</a:t>
            </a:r>
            <a:endParaRPr sz="1200" b="1"/>
          </a:p>
        </p:txBody>
      </p:sp>
      <p:sp>
        <p:nvSpPr>
          <p:cNvPr id="152" name="Google Shape;152;p14"/>
          <p:cNvSpPr txBox="1"/>
          <p:nvPr/>
        </p:nvSpPr>
        <p:spPr>
          <a:xfrm>
            <a:off x="231350" y="36726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4 - MACHINE LEARNING</a:t>
            </a:r>
            <a:endParaRPr sz="1200" b="1"/>
          </a:p>
        </p:txBody>
      </p:sp>
      <p:sp>
        <p:nvSpPr>
          <p:cNvPr id="153" name="Google Shape;153;p14"/>
          <p:cNvSpPr txBox="1"/>
          <p:nvPr/>
        </p:nvSpPr>
        <p:spPr>
          <a:xfrm>
            <a:off x="231350" y="43668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5 - LINEAR REGRESSION </a:t>
            </a:r>
            <a:endParaRPr sz="1200" b="1"/>
          </a:p>
        </p:txBody>
      </p:sp>
      <p:sp>
        <p:nvSpPr>
          <p:cNvPr id="154" name="Google Shape;154;p14"/>
          <p:cNvSpPr txBox="1"/>
          <p:nvPr/>
        </p:nvSpPr>
        <p:spPr>
          <a:xfrm>
            <a:off x="3280900" y="3704400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9 - RANDOM FOREST</a:t>
            </a:r>
            <a:endParaRPr sz="1200" b="1"/>
          </a:p>
        </p:txBody>
      </p:sp>
      <p:sp>
        <p:nvSpPr>
          <p:cNvPr id="155" name="Google Shape;155;p14"/>
          <p:cNvSpPr txBox="1"/>
          <p:nvPr/>
        </p:nvSpPr>
        <p:spPr>
          <a:xfrm>
            <a:off x="3280900" y="43668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10 - XG BOOST</a:t>
            </a:r>
            <a:endParaRPr sz="1200" b="1"/>
          </a:p>
        </p:txBody>
      </p:sp>
      <p:sp>
        <p:nvSpPr>
          <p:cNvPr id="156" name="Google Shape;156;p14"/>
          <p:cNvSpPr txBox="1"/>
          <p:nvPr/>
        </p:nvSpPr>
        <p:spPr>
          <a:xfrm>
            <a:off x="6266650" y="43668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15 - DEPLOYING  MODELS</a:t>
            </a:r>
            <a:endParaRPr sz="1200" b="1"/>
          </a:p>
        </p:txBody>
      </p:sp>
      <p:sp>
        <p:nvSpPr>
          <p:cNvPr id="157" name="Google Shape;157;p14"/>
          <p:cNvSpPr txBox="1"/>
          <p:nvPr/>
        </p:nvSpPr>
        <p:spPr>
          <a:xfrm>
            <a:off x="6190450" y="3672675"/>
            <a:ext cx="28653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14- CLUSTERING ALGORITHMS</a:t>
            </a:r>
            <a:endParaRPr sz="1200" b="1"/>
          </a:p>
        </p:txBody>
      </p:sp>
      <p:sp>
        <p:nvSpPr>
          <p:cNvPr id="158" name="Google Shape;158;p14"/>
          <p:cNvSpPr txBox="1"/>
          <p:nvPr/>
        </p:nvSpPr>
        <p:spPr>
          <a:xfrm>
            <a:off x="6266650" y="30630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13 - SVM</a:t>
            </a:r>
            <a:endParaRPr sz="1200" b="1"/>
          </a:p>
        </p:txBody>
      </p:sp>
      <p:sp>
        <p:nvSpPr>
          <p:cNvPr id="159" name="Google Shape;159;p14"/>
          <p:cNvSpPr txBox="1"/>
          <p:nvPr/>
        </p:nvSpPr>
        <p:spPr>
          <a:xfrm>
            <a:off x="6266650" y="23688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12 - KNN</a:t>
            </a:r>
            <a:endParaRPr sz="1200" b="1"/>
          </a:p>
        </p:txBody>
      </p:sp>
      <p:sp>
        <p:nvSpPr>
          <p:cNvPr id="160" name="Google Shape;160;p14"/>
          <p:cNvSpPr txBox="1"/>
          <p:nvPr/>
        </p:nvSpPr>
        <p:spPr>
          <a:xfrm>
            <a:off x="6266650" y="17592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11 - NAIVE BAYES</a:t>
            </a:r>
            <a:endParaRPr sz="1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925" y="1601575"/>
            <a:ext cx="4490849" cy="288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5"/>
          <p:cNvSpPr txBox="1"/>
          <p:nvPr/>
        </p:nvSpPr>
        <p:spPr>
          <a:xfrm>
            <a:off x="433575" y="2270725"/>
            <a:ext cx="3832200" cy="1009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GETTING TO KNOW EACH OTHER BETTER</a:t>
            </a:r>
            <a:endParaRPr sz="25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/>
        </p:nvSpPr>
        <p:spPr>
          <a:xfrm>
            <a:off x="1172750" y="1038750"/>
            <a:ext cx="7023600" cy="50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WHAT IS EXPLORATORY DATA ANALYSIS?</a:t>
            </a:r>
            <a:endParaRPr sz="2500" b="1"/>
          </a:p>
        </p:txBody>
      </p:sp>
      <p:sp>
        <p:nvSpPr>
          <p:cNvPr id="172" name="Google Shape;172;p16"/>
          <p:cNvSpPr txBox="1"/>
          <p:nvPr/>
        </p:nvSpPr>
        <p:spPr>
          <a:xfrm>
            <a:off x="1005150" y="2442900"/>
            <a:ext cx="7133700" cy="77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EDA is an approach/philosophy for data analysis that employs a variety of techniques.</a:t>
            </a: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/>
        </p:nvSpPr>
        <p:spPr>
          <a:xfrm>
            <a:off x="1594950" y="817550"/>
            <a:ext cx="5144400" cy="530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/>
              <a:t>WHY DO WE PERFORM EDA ?</a:t>
            </a:r>
            <a:endParaRPr sz="2200" b="1"/>
          </a:p>
        </p:txBody>
      </p:sp>
      <p:sp>
        <p:nvSpPr>
          <p:cNvPr id="178" name="Google Shape;178;p17"/>
          <p:cNvSpPr txBox="1"/>
          <p:nvPr/>
        </p:nvSpPr>
        <p:spPr>
          <a:xfrm>
            <a:off x="1594950" y="2487225"/>
            <a:ext cx="5286900" cy="45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Visualize and analyze the data to get the useful information.</a:t>
            </a:r>
            <a:endParaRPr b="1"/>
          </a:p>
        </p:txBody>
      </p:sp>
      <p:sp>
        <p:nvSpPr>
          <p:cNvPr id="179" name="Google Shape;179;p17"/>
          <p:cNvSpPr txBox="1"/>
          <p:nvPr/>
        </p:nvSpPr>
        <p:spPr>
          <a:xfrm>
            <a:off x="1594950" y="3017700"/>
            <a:ext cx="5356800" cy="36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Getting to know what’s happening and why it is happening</a:t>
            </a:r>
            <a:endParaRPr b="1"/>
          </a:p>
        </p:txBody>
      </p:sp>
      <p:sp>
        <p:nvSpPr>
          <p:cNvPr id="180" name="Google Shape;180;p17"/>
          <p:cNvSpPr txBox="1"/>
          <p:nvPr/>
        </p:nvSpPr>
        <p:spPr>
          <a:xfrm>
            <a:off x="1594950" y="3454275"/>
            <a:ext cx="4140000" cy="45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Refine and select features to build our models.</a:t>
            </a:r>
            <a:endParaRPr b="1" dirty="0"/>
          </a:p>
        </p:txBody>
      </p:sp>
      <p:sp>
        <p:nvSpPr>
          <p:cNvPr id="181" name="Google Shape;181;p17"/>
          <p:cNvSpPr txBox="1"/>
          <p:nvPr/>
        </p:nvSpPr>
        <p:spPr>
          <a:xfrm>
            <a:off x="1594950" y="1954350"/>
            <a:ext cx="5488800" cy="45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To get to know our data better and find useful insights from it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/>
        </p:nvSpPr>
        <p:spPr>
          <a:xfrm>
            <a:off x="1231975" y="905975"/>
            <a:ext cx="6948300" cy="490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WHAT DO WE LOOK FOR WHEN WE PERFORM EDA ?</a:t>
            </a:r>
            <a:endParaRPr sz="2000" b="1"/>
          </a:p>
        </p:txBody>
      </p:sp>
      <p:sp>
        <p:nvSpPr>
          <p:cNvPr id="187" name="Google Shape;187;p18"/>
          <p:cNvSpPr txBox="1"/>
          <p:nvPr/>
        </p:nvSpPr>
        <p:spPr>
          <a:xfrm>
            <a:off x="1290150" y="1801425"/>
            <a:ext cx="3945900" cy="45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Check the information about our variables.</a:t>
            </a:r>
            <a:endParaRPr b="1"/>
          </a:p>
        </p:txBody>
      </p:sp>
      <p:sp>
        <p:nvSpPr>
          <p:cNvPr id="188" name="Google Shape;188;p18"/>
          <p:cNvSpPr txBox="1"/>
          <p:nvPr/>
        </p:nvSpPr>
        <p:spPr>
          <a:xfrm>
            <a:off x="1290150" y="2334825"/>
            <a:ext cx="4900500" cy="45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Find anomalies in our dataset (Missing values/ Noise).</a:t>
            </a:r>
            <a:endParaRPr b="1"/>
          </a:p>
        </p:txBody>
      </p:sp>
      <p:sp>
        <p:nvSpPr>
          <p:cNvPr id="189" name="Google Shape;189;p18"/>
          <p:cNvSpPr txBox="1"/>
          <p:nvPr/>
        </p:nvSpPr>
        <p:spPr>
          <a:xfrm>
            <a:off x="1290150" y="2868225"/>
            <a:ext cx="2913900" cy="45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Check the descriptive statistics.</a:t>
            </a:r>
            <a:endParaRPr b="1"/>
          </a:p>
        </p:txBody>
      </p:sp>
      <p:sp>
        <p:nvSpPr>
          <p:cNvPr id="190" name="Google Shape;190;p18"/>
          <p:cNvSpPr txBox="1"/>
          <p:nvPr/>
        </p:nvSpPr>
        <p:spPr>
          <a:xfrm>
            <a:off x="1290150" y="3401625"/>
            <a:ext cx="2913900" cy="45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Find trends and correlations.</a:t>
            </a:r>
            <a:endParaRPr b="1"/>
          </a:p>
        </p:txBody>
      </p:sp>
      <p:sp>
        <p:nvSpPr>
          <p:cNvPr id="191" name="Google Shape;191;p18"/>
          <p:cNvSpPr txBox="1"/>
          <p:nvPr/>
        </p:nvSpPr>
        <p:spPr>
          <a:xfrm>
            <a:off x="1290150" y="3935025"/>
            <a:ext cx="1570200" cy="45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Identify outliers.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975" y="716150"/>
            <a:ext cx="5590075" cy="376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/>
        </p:nvSpPr>
        <p:spPr>
          <a:xfrm>
            <a:off x="1097850" y="2081250"/>
            <a:ext cx="6948300" cy="806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“ TORTURE THE DATA. AND IT WILL CONFESS TO ANYTHING”</a:t>
            </a:r>
            <a:endParaRPr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208</Words>
  <Application>Microsoft Office PowerPoint</Application>
  <PresentationFormat>On-screen Show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Lato</vt:lpstr>
      <vt:lpstr>Nunito ExtraBold</vt:lpstr>
      <vt:lpstr>Montserrat</vt:lpstr>
      <vt:lpstr>Focus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sairam tadepalli</cp:lastModifiedBy>
  <cp:revision>2</cp:revision>
  <dcterms:modified xsi:type="dcterms:W3CDTF">2021-06-30T05:39:46Z</dcterms:modified>
</cp:coreProperties>
</file>