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unito ExtraBold" panose="020B060402020202020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5726" autoAdjust="0"/>
  </p:normalViewPr>
  <p:slideViewPr>
    <p:cSldViewPr snapToGrid="0">
      <p:cViewPr varScale="1">
        <p:scale>
          <a:sx n="110" d="100"/>
          <a:sy n="110" d="100"/>
        </p:scale>
        <p:origin x="112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3f73e5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3f73e5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f1a68b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bf1a68b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f1a68b5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f1a68b5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3fe5e99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3fe5e99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f1a68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f1a68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f1a68b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f1a68b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f1a68b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f1a68b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a2a95a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a2a95a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fa2a95a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fa2a95a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f1a68b5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f1a68b5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f1a68b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f1a68b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38775" y="25075"/>
            <a:ext cx="810825" cy="81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SCIENCE AND MACHINE LEARNING</a:t>
            </a:r>
            <a:endParaRPr sz="2900" dirty="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1819550" y="1020150"/>
            <a:ext cx="5664900" cy="49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TYPES OF DATA VISUALIZATION CHARTS</a:t>
            </a:r>
            <a:endParaRPr sz="2000" b="1"/>
          </a:p>
        </p:txBody>
      </p:sp>
      <p:sp>
        <p:nvSpPr>
          <p:cNvPr id="228" name="Google Shape;228;p22"/>
          <p:cNvSpPr txBox="1"/>
          <p:nvPr/>
        </p:nvSpPr>
        <p:spPr>
          <a:xfrm>
            <a:off x="1947800" y="1954300"/>
            <a:ext cx="1730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LINE CHARTS</a:t>
            </a:r>
            <a:endParaRPr b="1"/>
          </a:p>
        </p:txBody>
      </p:sp>
      <p:sp>
        <p:nvSpPr>
          <p:cNvPr id="229" name="Google Shape;229;p22"/>
          <p:cNvSpPr txBox="1"/>
          <p:nvPr/>
        </p:nvSpPr>
        <p:spPr>
          <a:xfrm>
            <a:off x="1947800" y="2571750"/>
            <a:ext cx="1730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BAR CHARTS</a:t>
            </a:r>
            <a:endParaRPr b="1"/>
          </a:p>
        </p:txBody>
      </p:sp>
      <p:sp>
        <p:nvSpPr>
          <p:cNvPr id="230" name="Google Shape;230;p22"/>
          <p:cNvSpPr txBox="1"/>
          <p:nvPr/>
        </p:nvSpPr>
        <p:spPr>
          <a:xfrm>
            <a:off x="1947800" y="3098150"/>
            <a:ext cx="1730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HISTOGRAMS</a:t>
            </a:r>
            <a:endParaRPr b="1"/>
          </a:p>
        </p:txBody>
      </p:sp>
      <p:sp>
        <p:nvSpPr>
          <p:cNvPr id="231" name="Google Shape;231;p22"/>
          <p:cNvSpPr txBox="1"/>
          <p:nvPr/>
        </p:nvSpPr>
        <p:spPr>
          <a:xfrm>
            <a:off x="1947800" y="3733100"/>
            <a:ext cx="1730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SCATTER PLOTS</a:t>
            </a:r>
            <a:endParaRPr b="1"/>
          </a:p>
        </p:txBody>
      </p:sp>
      <p:sp>
        <p:nvSpPr>
          <p:cNvPr id="232" name="Google Shape;232;p22"/>
          <p:cNvSpPr txBox="1"/>
          <p:nvPr/>
        </p:nvSpPr>
        <p:spPr>
          <a:xfrm>
            <a:off x="5336025" y="3733100"/>
            <a:ext cx="18240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BOX PLOTS</a:t>
            </a:r>
            <a:endParaRPr b="1"/>
          </a:p>
        </p:txBody>
      </p:sp>
      <p:sp>
        <p:nvSpPr>
          <p:cNvPr id="233" name="Google Shape;233;p22"/>
          <p:cNvSpPr txBox="1"/>
          <p:nvPr/>
        </p:nvSpPr>
        <p:spPr>
          <a:xfrm>
            <a:off x="5336175" y="1954300"/>
            <a:ext cx="18240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PIE CHARTS </a:t>
            </a:r>
            <a:endParaRPr b="1"/>
          </a:p>
        </p:txBody>
      </p:sp>
      <p:sp>
        <p:nvSpPr>
          <p:cNvPr id="234" name="Google Shape;234;p22"/>
          <p:cNvSpPr txBox="1"/>
          <p:nvPr/>
        </p:nvSpPr>
        <p:spPr>
          <a:xfrm>
            <a:off x="5336175" y="2529450"/>
            <a:ext cx="18240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HEAT MAPS</a:t>
            </a:r>
            <a:endParaRPr b="1" dirty="0"/>
          </a:p>
        </p:txBody>
      </p:sp>
      <p:sp>
        <p:nvSpPr>
          <p:cNvPr id="235" name="Google Shape;235;p22"/>
          <p:cNvSpPr txBox="1"/>
          <p:nvPr/>
        </p:nvSpPr>
        <p:spPr>
          <a:xfrm>
            <a:off x="5336175" y="3098150"/>
            <a:ext cx="18240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DENSITY PLOTS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/>
        </p:nvSpPr>
        <p:spPr>
          <a:xfrm>
            <a:off x="745200" y="2094900"/>
            <a:ext cx="7653600" cy="953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/>
              <a:t>WE CAN NEVER GET AWAY FROM CODING!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/>
              <a:t>TIME TO CODE!</a:t>
            </a:r>
            <a:endParaRPr sz="2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/>
              <a:t>BOOTCAMP STRUCTURE</a:t>
            </a:r>
            <a:endParaRPr sz="2900" b="1"/>
          </a:p>
        </p:txBody>
      </p:sp>
      <p:sp>
        <p:nvSpPr>
          <p:cNvPr id="146" name="Google Shape;146;p14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1 - PANDAS AND NUMPY</a:t>
            </a:r>
            <a:endParaRPr sz="1100" b="1"/>
          </a:p>
        </p:txBody>
      </p:sp>
      <p:sp>
        <p:nvSpPr>
          <p:cNvPr id="147" name="Google Shape;147;p14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DAY 2 - MATPLOTLIB AND SEABORN</a:t>
            </a:r>
            <a:endParaRPr sz="1100" b="1"/>
          </a:p>
        </p:txBody>
      </p:sp>
      <p:sp>
        <p:nvSpPr>
          <p:cNvPr id="148" name="Google Shape;148;p14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3 - DATA ANALYSIS / EDA</a:t>
            </a:r>
            <a:endParaRPr sz="1200" b="1"/>
          </a:p>
        </p:txBody>
      </p:sp>
      <p:sp>
        <p:nvSpPr>
          <p:cNvPr id="149" name="Google Shape;149;p14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7 - LOGISTIC REGRESSION</a:t>
            </a:r>
            <a:endParaRPr sz="1200" b="1"/>
          </a:p>
        </p:txBody>
      </p:sp>
      <p:sp>
        <p:nvSpPr>
          <p:cNvPr id="150" name="Google Shape;150;p14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6-POLYNOMIAL REGRESSION</a:t>
            </a:r>
            <a:endParaRPr sz="1200" b="1"/>
          </a:p>
        </p:txBody>
      </p:sp>
      <p:sp>
        <p:nvSpPr>
          <p:cNvPr id="151" name="Google Shape;151;p14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8 - DECISION TREE</a:t>
            </a:r>
            <a:endParaRPr sz="1200" b="1"/>
          </a:p>
        </p:txBody>
      </p:sp>
      <p:sp>
        <p:nvSpPr>
          <p:cNvPr id="152" name="Google Shape;152;p14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4 - MACHINE LEARNING</a:t>
            </a:r>
            <a:endParaRPr sz="1200" b="1"/>
          </a:p>
        </p:txBody>
      </p:sp>
      <p:sp>
        <p:nvSpPr>
          <p:cNvPr id="153" name="Google Shape;153;p14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5 - LINEAR REGRESSION </a:t>
            </a:r>
            <a:endParaRPr sz="1200" b="1"/>
          </a:p>
        </p:txBody>
      </p:sp>
      <p:sp>
        <p:nvSpPr>
          <p:cNvPr id="154" name="Google Shape;154;p14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9 - RANDOM FOREST</a:t>
            </a:r>
            <a:endParaRPr sz="1200" b="1"/>
          </a:p>
        </p:txBody>
      </p:sp>
      <p:sp>
        <p:nvSpPr>
          <p:cNvPr id="155" name="Google Shape;155;p14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10 - XG BOOST</a:t>
            </a:r>
            <a:endParaRPr sz="1200" b="1"/>
          </a:p>
        </p:txBody>
      </p:sp>
      <p:sp>
        <p:nvSpPr>
          <p:cNvPr id="156" name="Google Shape;156;p14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15 - DEPLOYING  MODELS</a:t>
            </a:r>
            <a:endParaRPr sz="1200" b="1"/>
          </a:p>
        </p:txBody>
      </p:sp>
      <p:sp>
        <p:nvSpPr>
          <p:cNvPr id="157" name="Google Shape;157;p14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14- CLUSTERING ALGORITHMS</a:t>
            </a:r>
            <a:endParaRPr sz="1200" b="1"/>
          </a:p>
        </p:txBody>
      </p:sp>
      <p:sp>
        <p:nvSpPr>
          <p:cNvPr id="158" name="Google Shape;158;p14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13 - SVM</a:t>
            </a:r>
            <a:endParaRPr sz="1200" b="1"/>
          </a:p>
        </p:txBody>
      </p:sp>
      <p:sp>
        <p:nvSpPr>
          <p:cNvPr id="159" name="Google Shape;159;p14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12 - KNN</a:t>
            </a:r>
            <a:endParaRPr sz="1200" b="1"/>
          </a:p>
        </p:txBody>
      </p:sp>
      <p:sp>
        <p:nvSpPr>
          <p:cNvPr id="160" name="Google Shape;160;p14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DAY 11 - NAIVE BAYES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1172750" y="1038750"/>
            <a:ext cx="5649600" cy="50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WHY VISUALIZE THE DATA ?</a:t>
            </a:r>
            <a:endParaRPr sz="2500" b="1"/>
          </a:p>
        </p:txBody>
      </p:sp>
      <p:sp>
        <p:nvSpPr>
          <p:cNvPr id="166" name="Google Shape;166;p15"/>
          <p:cNvSpPr txBox="1"/>
          <p:nvPr/>
        </p:nvSpPr>
        <p:spPr>
          <a:xfrm>
            <a:off x="1172750" y="2027850"/>
            <a:ext cx="7292100" cy="5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understand and process information more easily when presented visually or through graphs.</a:t>
            </a:r>
            <a:endParaRPr b="1"/>
          </a:p>
        </p:txBody>
      </p:sp>
      <p:sp>
        <p:nvSpPr>
          <p:cNvPr id="167" name="Google Shape;167;p15"/>
          <p:cNvSpPr txBox="1"/>
          <p:nvPr/>
        </p:nvSpPr>
        <p:spPr>
          <a:xfrm>
            <a:off x="1172750" y="2634525"/>
            <a:ext cx="70236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 visual summary of information makes it easier to identify patterns and trends.</a:t>
            </a:r>
            <a:endParaRPr b="1"/>
          </a:p>
        </p:txBody>
      </p:sp>
      <p:sp>
        <p:nvSpPr>
          <p:cNvPr id="168" name="Google Shape;168;p15"/>
          <p:cNvSpPr txBox="1"/>
          <p:nvPr/>
        </p:nvSpPr>
        <p:spPr>
          <a:xfrm>
            <a:off x="1172750" y="3071100"/>
            <a:ext cx="6378900" cy="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can communicate our findings more easily through our graphs.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l="4452"/>
          <a:stretch/>
        </p:blipFill>
        <p:spPr>
          <a:xfrm>
            <a:off x="5643425" y="1664251"/>
            <a:ext cx="3012624" cy="2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 t="10714"/>
          <a:stretch/>
        </p:blipFill>
        <p:spPr>
          <a:xfrm>
            <a:off x="777625" y="1744125"/>
            <a:ext cx="3746877" cy="1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75" y="1473825"/>
            <a:ext cx="7346223" cy="3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1536775" y="829775"/>
            <a:ext cx="6562800" cy="49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REPRESENTING INFORMATION THROUGH GRAPH</a:t>
            </a:r>
            <a:endParaRPr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52152" r="51529" b="5425"/>
          <a:stretch/>
        </p:blipFill>
        <p:spPr>
          <a:xfrm>
            <a:off x="1282975" y="1428700"/>
            <a:ext cx="2605700" cy="22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r="51209" b="55761"/>
          <a:stretch/>
        </p:blipFill>
        <p:spPr>
          <a:xfrm>
            <a:off x="4988871" y="1428700"/>
            <a:ext cx="2515179" cy="22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75" y="1097238"/>
            <a:ext cx="5898050" cy="29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1157375" y="905975"/>
            <a:ext cx="6945300" cy="49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HOW CAN WE VISUALIZE OUR DATA USING PYTHON ?</a:t>
            </a:r>
            <a:endParaRPr sz="2000" b="1"/>
          </a:p>
        </p:txBody>
      </p:sp>
      <p:sp>
        <p:nvSpPr>
          <p:cNvPr id="197" name="Google Shape;197;p20"/>
          <p:cNvSpPr txBox="1"/>
          <p:nvPr/>
        </p:nvSpPr>
        <p:spPr>
          <a:xfrm>
            <a:off x="1254550" y="1591775"/>
            <a:ext cx="54516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There are many packages in python to visualize data.</a:t>
            </a:r>
            <a:endParaRPr sz="1600" b="1"/>
          </a:p>
        </p:txBody>
      </p:sp>
      <p:sp>
        <p:nvSpPr>
          <p:cNvPr id="198" name="Google Shape;198;p20"/>
          <p:cNvSpPr txBox="1"/>
          <p:nvPr/>
        </p:nvSpPr>
        <p:spPr>
          <a:xfrm>
            <a:off x="1251750" y="2125175"/>
            <a:ext cx="61239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Mostly commonly used packages are matplotlib and seaborn</a:t>
            </a:r>
            <a:endParaRPr sz="1600" b="1"/>
          </a:p>
        </p:txBody>
      </p:sp>
      <p:cxnSp>
        <p:nvCxnSpPr>
          <p:cNvPr id="199" name="Google Shape;199;p20"/>
          <p:cNvCxnSpPr/>
          <p:nvPr/>
        </p:nvCxnSpPr>
        <p:spPr>
          <a:xfrm>
            <a:off x="1184175" y="2835150"/>
            <a:ext cx="6283800" cy="1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237500" y="2511875"/>
            <a:ext cx="28200" cy="275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0"/>
          <p:cNvSpPr txBox="1"/>
          <p:nvPr/>
        </p:nvSpPr>
        <p:spPr>
          <a:xfrm>
            <a:off x="330575" y="3141550"/>
            <a:ext cx="3410700" cy="169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Mainly used for basic plotting.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We can make line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plot,bar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graphs, pie graphs, histograms etc.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It is well integrated with </a:t>
            </a:r>
            <a:r>
              <a:rPr lang="en-GB" dirty="0" err="1">
                <a:latin typeface="Lato"/>
                <a:ea typeface="Lato"/>
                <a:cs typeface="Lato"/>
                <a:sym typeface="Lato"/>
              </a:rPr>
              <a:t>numpy</a:t>
            </a:r>
            <a:r>
              <a:rPr lang="en-GB" dirty="0">
                <a:latin typeface="Lato"/>
                <a:ea typeface="Lato"/>
                <a:cs typeface="Lato"/>
                <a:sym typeface="Lato"/>
              </a:rPr>
              <a:t> and pandas.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543100" y="3141550"/>
            <a:ext cx="3249300" cy="169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Base on matplotlib with fewer syntax.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We get default styles and themes for plotting.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Provides variety of plotting options.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Specializes in statistics visualizations.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0"/>
          <p:cNvCxnSpPr/>
          <p:nvPr/>
        </p:nvCxnSpPr>
        <p:spPr>
          <a:xfrm>
            <a:off x="7071675" y="2866150"/>
            <a:ext cx="28200" cy="275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1940350" y="2835150"/>
            <a:ext cx="28200" cy="275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0"/>
          <p:cNvSpPr txBox="1"/>
          <p:nvPr/>
        </p:nvSpPr>
        <p:spPr>
          <a:xfrm>
            <a:off x="330575" y="3172225"/>
            <a:ext cx="3410700" cy="386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MATPLOTLIB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543100" y="3172225"/>
            <a:ext cx="3249300" cy="386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SEABORN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157375" y="905975"/>
            <a:ext cx="4778400" cy="490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COMPONENTS OF A GOOD GRAPH ?</a:t>
            </a:r>
            <a:endParaRPr sz="2000" b="1"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l="8258" t="29718" r="21992" b="8446"/>
          <a:stretch/>
        </p:blipFill>
        <p:spPr>
          <a:xfrm>
            <a:off x="1755475" y="1725700"/>
            <a:ext cx="5935827" cy="29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595775" y="2798000"/>
            <a:ext cx="846000" cy="539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AXES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LABELS</a:t>
            </a:r>
            <a:endParaRPr sz="1200" b="1"/>
          </a:p>
        </p:txBody>
      </p:sp>
      <p:cxnSp>
        <p:nvCxnSpPr>
          <p:cNvPr id="214" name="Google Shape;214;p21"/>
          <p:cNvCxnSpPr>
            <a:stCxn id="213" idx="3"/>
            <a:endCxn id="212" idx="1"/>
          </p:cNvCxnSpPr>
          <p:nvPr/>
        </p:nvCxnSpPr>
        <p:spPr>
          <a:xfrm>
            <a:off x="1441775" y="3067550"/>
            <a:ext cx="313800" cy="1374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1285450" y="3437950"/>
            <a:ext cx="3039600" cy="1189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6" name="Google Shape;216;p21"/>
          <p:cNvCxnSpPr/>
          <p:nvPr/>
        </p:nvCxnSpPr>
        <p:spPr>
          <a:xfrm flipH="1">
            <a:off x="5703750" y="1490675"/>
            <a:ext cx="2403900" cy="4029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7" name="Google Shape;217;p21"/>
          <p:cNvSpPr txBox="1"/>
          <p:nvPr/>
        </p:nvSpPr>
        <p:spPr>
          <a:xfrm>
            <a:off x="8152000" y="1226750"/>
            <a:ext cx="640500" cy="322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TITLE</a:t>
            </a:r>
            <a:endParaRPr sz="1100" b="1"/>
          </a:p>
        </p:txBody>
      </p:sp>
      <p:sp>
        <p:nvSpPr>
          <p:cNvPr id="218" name="Google Shape;218;p21"/>
          <p:cNvSpPr txBox="1"/>
          <p:nvPr/>
        </p:nvSpPr>
        <p:spPr>
          <a:xfrm>
            <a:off x="788550" y="1665250"/>
            <a:ext cx="846000" cy="631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COLOR LABELS(LEGEND)</a:t>
            </a:r>
            <a:endParaRPr sz="1100" b="1" dirty="0"/>
          </a:p>
        </p:txBody>
      </p:sp>
      <p:cxnSp>
        <p:nvCxnSpPr>
          <p:cNvPr id="219" name="Google Shape;219;p21"/>
          <p:cNvCxnSpPr/>
          <p:nvPr/>
        </p:nvCxnSpPr>
        <p:spPr>
          <a:xfrm>
            <a:off x="1634550" y="1957575"/>
            <a:ext cx="523800" cy="1776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0" name="Google Shape;220;p21"/>
          <p:cNvCxnSpPr/>
          <p:nvPr/>
        </p:nvCxnSpPr>
        <p:spPr>
          <a:xfrm flipH="1">
            <a:off x="1181675" y="3886400"/>
            <a:ext cx="688800" cy="411000"/>
          </a:xfrm>
          <a:prstGeom prst="straightConnector1">
            <a:avLst/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1"/>
          <p:cNvCxnSpPr/>
          <p:nvPr/>
        </p:nvCxnSpPr>
        <p:spPr>
          <a:xfrm rot="10800000">
            <a:off x="1154850" y="4337725"/>
            <a:ext cx="1552200" cy="152400"/>
          </a:xfrm>
          <a:prstGeom prst="straightConnector1">
            <a:avLst/>
          </a:prstGeom>
          <a:noFill/>
          <a:ln w="28575" cap="flat" cmpd="sng">
            <a:solidFill>
              <a:srgbClr val="DD7E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1"/>
          <p:cNvSpPr txBox="1"/>
          <p:nvPr/>
        </p:nvSpPr>
        <p:spPr>
          <a:xfrm>
            <a:off x="311375" y="4144375"/>
            <a:ext cx="846000" cy="539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PROPER TICKS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264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Nunito ExtraBold</vt:lpstr>
      <vt:lpstr>Montserrat</vt:lpstr>
      <vt:lpstr>Arial</vt:lpstr>
      <vt:lpstr>Focus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5</cp:revision>
  <dcterms:modified xsi:type="dcterms:W3CDTF">2021-06-29T05:42:06Z</dcterms:modified>
</cp:coreProperties>
</file>