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4" d="100"/>
          <a:sy n="84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8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7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2D2B-D839-4243-99DA-5AD1B390399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FB55-7D6B-4392-8F68-4DD1963F1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i="1" u="sng" dirty="0"/>
              <a:t>Debugging Your Code in Eclipse</a:t>
            </a:r>
            <a:r>
              <a:rPr lang="en-IN" sz="4400" i="1" dirty="0"/>
              <a:t/>
            </a:r>
            <a:br>
              <a:rPr lang="en-IN" sz="4400" i="1" dirty="0"/>
            </a:br>
            <a:endParaRPr lang="en-IN" sz="4400" i="1" dirty="0"/>
          </a:p>
        </p:txBody>
      </p:sp>
    </p:spTree>
    <p:extLst>
      <p:ext uri="{BB962C8B-B14F-4D97-AF65-F5344CB8AC3E}">
        <p14:creationId xmlns:p14="http://schemas.microsoft.com/office/powerpoint/2010/main" val="18812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Step  5  : </a:t>
            </a:r>
            <a:r>
              <a:rPr lang="en-IN" sz="4000" b="1" i="1" u="sng" dirty="0"/>
              <a:t>Step Into</a:t>
            </a:r>
            <a:r>
              <a:rPr lang="en-IN" sz="4000" b="1" u="sng" dirty="0"/>
              <a:t> the Function</a:t>
            </a:r>
            <a:br>
              <a:rPr lang="en-IN" sz="4000" b="1" u="sng" dirty="0"/>
            </a:br>
            <a:endParaRPr lang="en-IN" sz="4000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47531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699" y="1489502"/>
            <a:ext cx="917257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Press F5 or the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</a:t>
            </a:r>
            <a:r>
              <a:rPr lang="en-US" alt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icon to enter into the </a:t>
            </a:r>
            <a:r>
              <a:rPr lang="en-US" altLang="en-US" dirty="0">
                <a:solidFill>
                  <a:srgbClr val="3569F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reverse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25367"/>
            <a:ext cx="6629400" cy="19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Step  6  : Step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Press F6 or the </a:t>
            </a:r>
            <a:r>
              <a:rPr lang="en-IN" i="1" dirty="0"/>
              <a:t>Step Over</a:t>
            </a:r>
            <a:r>
              <a:rPr lang="en-IN" dirty="0"/>
              <a:t> icon to execute the current line of code and go to the next one: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49169" y="2742089"/>
            <a:ext cx="6028055" cy="15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sng" dirty="0"/>
              <a:t>Step  7  : Check the Return Value from Function</a:t>
            </a:r>
            <a:br>
              <a:rPr lang="en-IN" b="1" i="1" u="sng" dirty="0"/>
            </a:b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	Press </a:t>
            </a:r>
            <a:r>
              <a:rPr lang="en-IN" i="1" dirty="0"/>
              <a:t>Step Over</a:t>
            </a:r>
            <a:r>
              <a:rPr lang="en-IN" dirty="0"/>
              <a:t> again to return to the main() method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2045" y="2433320"/>
            <a:ext cx="5731510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23949" y="1884056"/>
            <a:ext cx="88106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debugger returns to stop on the same line where it left previously in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Over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again to check the return value from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569F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reverse()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92020" y="3319462"/>
            <a:ext cx="573151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Step  8  : Print The Result</a:t>
            </a:r>
            <a:br>
              <a:rPr lang="en-IN" sz="4000" b="1" i="1" u="sng" dirty="0"/>
            </a:br>
            <a:endParaRPr lang="en-IN" sz="4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this point, line 20 executes and prints the result to the </a:t>
            </a:r>
            <a:r>
              <a:rPr lang="en-IN" i="1" dirty="0"/>
              <a:t>Console</a:t>
            </a:r>
            <a:r>
              <a:rPr lang="en-IN" dirty="0" smtClean="0">
                <a:effectLst/>
              </a:rPr>
              <a:t> successfully: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82445" y="2654300"/>
            <a:ext cx="5731510" cy="3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Step  9 : Stop in Main</a:t>
            </a:r>
            <a:br>
              <a:rPr lang="en-IN" sz="4000" b="1" i="1" u="sng" dirty="0"/>
            </a:br>
            <a:endParaRPr lang="en-IN" sz="4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debugger can now be stopped by pressing the </a:t>
            </a:r>
            <a:r>
              <a:rPr lang="en-IN" i="1" dirty="0"/>
              <a:t>Terminate</a:t>
            </a:r>
            <a:r>
              <a:rPr lang="en-IN" dirty="0"/>
              <a:t> icon in the toolbar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The debugger will now be disconnected: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37" y="2405062"/>
            <a:ext cx="1090613" cy="790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15795" y="4081779"/>
            <a:ext cx="6361430" cy="1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Debugging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Debugging </a:t>
            </a:r>
            <a:r>
              <a:rPr lang="en-IN" dirty="0"/>
              <a:t>is the process of identifying and fixing any issues in the source code of a program.</a:t>
            </a:r>
            <a:endParaRPr lang="en-IN" sz="2000" dirty="0"/>
          </a:p>
          <a:p>
            <a:pPr lvl="1"/>
            <a:r>
              <a:rPr lang="en-IN" dirty="0"/>
              <a:t>Modern IDEs like Eclipse provide debugging tools that make it easier for developers to walk through their code interactively and inspect it to spot and resolve any issues.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 fontScale="90000"/>
          </a:bodyPr>
          <a:lstStyle/>
          <a:p>
            <a:r>
              <a:rPr lang="en-US" i="1" u="sng" dirty="0" smtClean="0"/>
              <a:t>Example Program: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45"/>
            <a:ext cx="10515600" cy="49183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public class Debugging {</a:t>
            </a:r>
          </a:p>
          <a:p>
            <a:pPr marL="0" indent="0">
              <a:buNone/>
            </a:pPr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reverse(</a:t>
            </a:r>
            <a:r>
              <a:rPr lang="en-IN" b="1" dirty="0" err="1"/>
              <a:t>int</a:t>
            </a:r>
            <a:r>
              <a:rPr lang="en-IN" b="1" dirty="0"/>
              <a:t> number</a:t>
            </a:r>
            <a:r>
              <a:rPr lang="en-IN" b="1" dirty="0" smtClean="0"/>
              <a:t>)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rev = 0;  </a:t>
            </a:r>
          </a:p>
          <a:p>
            <a:pPr marL="0" indent="0">
              <a:buNone/>
            </a:pPr>
            <a:r>
              <a:rPr lang="en-IN" b="1" dirty="0" smtClean="0"/>
              <a:t>	while(number </a:t>
            </a:r>
            <a:r>
              <a:rPr lang="en-IN" b="1" dirty="0"/>
              <a:t>!= 0)   </a:t>
            </a:r>
            <a:r>
              <a:rPr lang="en-IN" dirty="0" smtClean="0"/>
              <a:t>{ 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remainder = number % 10;  </a:t>
            </a:r>
          </a:p>
          <a:p>
            <a:pPr marL="0" indent="0">
              <a:buNone/>
            </a:pPr>
            <a:r>
              <a:rPr lang="en-IN" dirty="0" smtClean="0"/>
              <a:t>		rev </a:t>
            </a:r>
            <a:r>
              <a:rPr lang="en-IN" dirty="0"/>
              <a:t>= rev </a:t>
            </a:r>
            <a:r>
              <a:rPr lang="en-IN" dirty="0" smtClean="0"/>
              <a:t>* </a:t>
            </a:r>
            <a:r>
              <a:rPr lang="en-IN" dirty="0"/>
              <a:t>10 + remainder;  </a:t>
            </a:r>
          </a:p>
          <a:p>
            <a:pPr marL="0" indent="0">
              <a:buNone/>
            </a:pPr>
            <a:r>
              <a:rPr lang="en-IN" dirty="0" smtClean="0"/>
              <a:t>		number </a:t>
            </a:r>
            <a:r>
              <a:rPr lang="en-IN" dirty="0"/>
              <a:t>= number/10;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return </a:t>
            </a:r>
            <a:r>
              <a:rPr lang="en-IN" b="1" dirty="0"/>
              <a:t>rev;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 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 smtClean="0"/>
              <a:t>	Debugging </a:t>
            </a:r>
            <a:r>
              <a:rPr lang="en-IN" dirty="0"/>
              <a:t>debug=</a:t>
            </a:r>
            <a:r>
              <a:rPr lang="en-IN" b="1" dirty="0"/>
              <a:t>new </a:t>
            </a:r>
            <a:r>
              <a:rPr lang="en-IN" b="1" dirty="0" smtClean="0"/>
              <a:t>Debugging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input=6968;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number=</a:t>
            </a:r>
            <a:r>
              <a:rPr lang="en-IN" b="1" dirty="0" err="1"/>
              <a:t>debug.reverse</a:t>
            </a:r>
            <a:r>
              <a:rPr lang="en-IN" b="1" dirty="0"/>
              <a:t>(input</a:t>
            </a:r>
            <a:r>
              <a:rPr lang="en-IN" b="1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/>
              <a:t>("The reverse of the given number is: " +number);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495487"/>
          </a:xfrm>
        </p:spPr>
        <p:txBody>
          <a:bodyPr>
            <a:noAutofit/>
          </a:bodyPr>
          <a:lstStyle/>
          <a:p>
            <a:r>
              <a:rPr lang="en-IN" sz="3600" b="1" i="1" u="sng" dirty="0"/>
              <a:t>Step  1  : </a:t>
            </a:r>
            <a:r>
              <a:rPr lang="en-IN" sz="4000" b="1" i="1" u="sng" dirty="0"/>
              <a:t>Set</a:t>
            </a:r>
            <a:r>
              <a:rPr lang="en-IN" sz="3600" b="1" i="1" u="sng" dirty="0"/>
              <a:t> Breakpoints</a:t>
            </a:r>
            <a:br>
              <a:rPr lang="en-IN" sz="3600" b="1" i="1" u="sng" dirty="0"/>
            </a:br>
            <a:endParaRPr lang="en-IN" sz="36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000" dirty="0" smtClean="0"/>
              <a:t>A </a:t>
            </a:r>
            <a:r>
              <a:rPr lang="en-IN" sz="2000" dirty="0"/>
              <a:t>breakpoint is a point in code where the program execution pauses during debugging.</a:t>
            </a:r>
          </a:p>
          <a:p>
            <a:pPr lvl="1"/>
            <a:r>
              <a:rPr lang="en-IN" sz="2000" dirty="0"/>
              <a:t>This allows the programmer to inspect code and the flow of execution at the defined breakpoint.</a:t>
            </a:r>
          </a:p>
          <a:p>
            <a:pPr lvl="1"/>
            <a:r>
              <a:rPr lang="en-IN" sz="2000" dirty="0"/>
              <a:t>To define a breakpoint, either double click on the left margin in the editor or right click and select Toggle </a:t>
            </a:r>
            <a:r>
              <a:rPr lang="en-IN" sz="2000" dirty="0" smtClean="0"/>
              <a:t>Breakpoint.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885" y="3554730"/>
            <a:ext cx="57315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/>
              <a:t>Step  2  : Start the Program in Debug Mode</a:t>
            </a:r>
            <a:br>
              <a:rPr lang="en-IN" sz="4000" b="1" i="1" u="sng" dirty="0"/>
            </a:br>
            <a:endParaRPr lang="en-IN" sz="4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	To debug the application, either right-click on the file in Package Explorer or within the Java editor and select </a:t>
            </a:r>
            <a:r>
              <a:rPr lang="en-IN" sz="2000" i="1" dirty="0"/>
              <a:t>Debug As -&gt; Java Application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60842" y="3261191"/>
            <a:ext cx="6742094" cy="27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If you click </a:t>
            </a:r>
            <a:r>
              <a:rPr lang="en-IN" sz="2000" i="1" dirty="0"/>
              <a:t>Switch</a:t>
            </a:r>
            <a:r>
              <a:rPr lang="en-IN" sz="2000" dirty="0" smtClean="0">
                <a:effectLst/>
              </a:rPr>
              <a:t>, Eclipse opens this perspective, which has a group of views that help with the debugging process:</a:t>
            </a:r>
          </a:p>
          <a:p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0943" y="2628900"/>
            <a:ext cx="9104631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most commonly used views are described below:</a:t>
            </a:r>
          </a:p>
          <a:p>
            <a:pPr lvl="1"/>
            <a:r>
              <a:rPr lang="en-IN" sz="2000" b="1" dirty="0"/>
              <a:t>Debug</a:t>
            </a:r>
            <a:r>
              <a:rPr lang="en-IN" sz="2000" dirty="0"/>
              <a:t>: Displays the call stack which helps in determining the flow of execution of the program until the breakpoint is reached</a:t>
            </a:r>
          </a:p>
          <a:p>
            <a:pPr lvl="1"/>
            <a:r>
              <a:rPr lang="en-IN" sz="2000" b="1" dirty="0"/>
              <a:t>Variables</a:t>
            </a:r>
            <a:r>
              <a:rPr lang="en-IN" sz="2000" dirty="0"/>
              <a:t>: Displays fields and defined variables in the current stack</a:t>
            </a:r>
          </a:p>
          <a:p>
            <a:pPr lvl="1"/>
            <a:r>
              <a:rPr lang="en-IN" sz="2000" b="1" dirty="0"/>
              <a:t>Breakpoints</a:t>
            </a:r>
            <a:r>
              <a:rPr lang="en-IN" sz="2000" dirty="0"/>
              <a:t>: Shows a list of all breakpoints in the code and enabling/disabling breakpoints</a:t>
            </a:r>
          </a:p>
          <a:p>
            <a:pPr lvl="1"/>
            <a:r>
              <a:rPr lang="en-IN" sz="2000" b="1" dirty="0"/>
              <a:t>Expressions</a:t>
            </a:r>
            <a:r>
              <a:rPr lang="en-IN" sz="2000" dirty="0"/>
              <a:t>: Allows defining custom Java expressions to inspect their values</a:t>
            </a:r>
          </a:p>
          <a:p>
            <a:r>
              <a:rPr lang="en-IN" sz="2000" dirty="0"/>
              <a:t>Eclipse also provides several buttons in the toolbar for controlling the flow of execution of the program: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19512" y="5057775"/>
            <a:ext cx="3171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75" y="500062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 b="1" i="1" u="sng" dirty="0"/>
              <a:t>Step  3  : Add Variables to Expressions for Examination</a:t>
            </a:r>
            <a:br>
              <a:rPr lang="en-IN" sz="4000" b="1" i="1" u="sng" dirty="0"/>
            </a:br>
            <a:endParaRPr lang="en-IN" sz="4000" i="1" u="sng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90575" y="1585487"/>
            <a:ext cx="862928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Any custom Java expressions (including variables) and their values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be inspected in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Expressions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view.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example, to track the value of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569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and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569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variables,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they can be added to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Expressions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view by right-clicking on each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clicking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720" y="3446145"/>
            <a:ext cx="573151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/>
              <a:t>Step  4  : Check the Variables Values in Expressions</a:t>
            </a:r>
            <a:br>
              <a:rPr lang="en-IN" b="1" i="1" u="sng" dirty="0"/>
            </a:b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variables are now visible in the </a:t>
            </a:r>
            <a:r>
              <a:rPr lang="en-IN" i="1" dirty="0"/>
              <a:t>Expressions</a:t>
            </a:r>
            <a:r>
              <a:rPr lang="en-IN" dirty="0"/>
              <a:t> view: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29050" y="2533650"/>
            <a:ext cx="4400550" cy="20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Debugging Your Code in Eclipse </vt:lpstr>
      <vt:lpstr>Debugging</vt:lpstr>
      <vt:lpstr>Example Program:</vt:lpstr>
      <vt:lpstr>Step  1  : Set Breakpoints </vt:lpstr>
      <vt:lpstr>Step  2  : Start the Program in Debug Mode </vt:lpstr>
      <vt:lpstr>PowerPoint Presentation</vt:lpstr>
      <vt:lpstr>PowerPoint Presentation</vt:lpstr>
      <vt:lpstr>Step  3  : Add Variables to Expressions for Examination </vt:lpstr>
      <vt:lpstr>Step  4  : Check the Variables Values in Expressions </vt:lpstr>
      <vt:lpstr>Step  5  : Step Into the Function </vt:lpstr>
      <vt:lpstr>Step  6  : Step Over</vt:lpstr>
      <vt:lpstr>Step  7  : Check the Return Value from Function </vt:lpstr>
      <vt:lpstr>PowerPoint Presentation</vt:lpstr>
      <vt:lpstr>Step  8  : Print The Result </vt:lpstr>
      <vt:lpstr>Step  9 : Stop in Main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Your Code in Eclipse </dc:title>
  <dc:creator>Ravi Shanmuga</dc:creator>
  <cp:lastModifiedBy>Ravi Shanmuga</cp:lastModifiedBy>
  <cp:revision>21</cp:revision>
  <dcterms:created xsi:type="dcterms:W3CDTF">2022-04-05T08:49:49Z</dcterms:created>
  <dcterms:modified xsi:type="dcterms:W3CDTF">2022-04-05T11:50:51Z</dcterms:modified>
</cp:coreProperties>
</file>