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RAVI KUMAR.K</a:t>
            </a:r>
            <a:endParaRPr lang="en-US" sz="2400" dirty="0"/>
          </a:p>
          <a:p>
            <a:r>
              <a:rPr lang="en-US" sz="2400" dirty="0"/>
              <a:t>REGISTER NO: 3122</a:t>
            </a:r>
            <a:r>
              <a:rPr lang="en-IN" sz="2400" dirty="0"/>
              <a:t>17696</a:t>
            </a:r>
            <a:endParaRPr lang="en-US" sz="2400" dirty="0"/>
          </a:p>
          <a:p>
            <a:r>
              <a:rPr lang="en-US" sz="2400" dirty="0"/>
              <a:t>NAAN MUDHALVAN ID: </a:t>
            </a:r>
            <a:r>
              <a:rPr lang="en-IN" sz="2400" dirty="0"/>
              <a:t>asunm1011010unm1011010312217696</a:t>
            </a:r>
            <a:endParaRPr lang="en-US" sz="2400" dirty="0"/>
          </a:p>
          <a:p>
            <a:r>
              <a:rPr lang="en-US" sz="2400" dirty="0"/>
              <a:t>DEPARTMENT: COMMERCE</a:t>
            </a:r>
          </a:p>
          <a:p>
            <a:r>
              <a:rPr lang="en-US" sz="2400" dirty="0"/>
              <a:t>COLLEGE: </a:t>
            </a:r>
            <a:r>
              <a:rPr lang="en-IN" sz="2400" dirty="0"/>
              <a:t>GOVERNMENT ARTS AND SCIENCE </a:t>
            </a:r>
            <a:r>
              <a:rPr lang="en-US" sz="2400" dirty="0"/>
              <a:t>COLLEGE</a:t>
            </a:r>
            <a:endParaRPr lang="en-IN" sz="2400" dirty="0"/>
          </a:p>
          <a:p>
            <a:r>
              <a:rPr lang="en-IN" sz="2400" dirty="0"/>
              <a:t>                :TIRUVOTRIYUR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2024-09-10T07:50:08Z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