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BC8F1686-32D6-4297-ABB4-E012A1AF8D1E}">
          <p14:sldIdLst/>
        </p14:section>
        <p14:section name="Section 1" id="{00FB2AE4-B827-4281-8068-FA2AED2175A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CA8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2A19D-0F20-4A05-9FC7-BDF19871EB4F}" v="43" dt="2023-08-30T07:05:53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66" d="100"/>
          <a:sy n="66" d="100"/>
        </p:scale>
        <p:origin x="525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ravikr123@gmail.com" userId="2e61b7c7b1fe329f" providerId="LiveId" clId="{D7D2A19D-0F20-4A05-9FC7-BDF19871EB4F}"/>
    <pc:docChg chg="undo custSel addSld delSld modSld addSection modSection">
      <pc:chgData name="mr.ravikr123@gmail.com" userId="2e61b7c7b1fe329f" providerId="LiveId" clId="{D7D2A19D-0F20-4A05-9FC7-BDF19871EB4F}" dt="2023-08-30T07:11:20.656" v="999" actId="14100"/>
      <pc:docMkLst>
        <pc:docMk/>
      </pc:docMkLst>
      <pc:sldChg chg="addSp delSp modSp mod setBg">
        <pc:chgData name="mr.ravikr123@gmail.com" userId="2e61b7c7b1fe329f" providerId="LiveId" clId="{D7D2A19D-0F20-4A05-9FC7-BDF19871EB4F}" dt="2023-08-30T07:11:20.656" v="999" actId="14100"/>
        <pc:sldMkLst>
          <pc:docMk/>
          <pc:sldMk cId="1778146070" sldId="256"/>
        </pc:sldMkLst>
        <pc:spChg chg="add del mod topLvl">
          <ac:chgData name="mr.ravikr123@gmail.com" userId="2e61b7c7b1fe329f" providerId="LiveId" clId="{D7D2A19D-0F20-4A05-9FC7-BDF19871EB4F}" dt="2023-08-30T07:11:20.656" v="999" actId="14100"/>
          <ac:spMkLst>
            <pc:docMk/>
            <pc:sldMk cId="1778146070" sldId="256"/>
            <ac:spMk id="4" creationId="{A82D9E2C-ED2C-61B3-2A57-EFBE0E8B98FD}"/>
          </ac:spMkLst>
        </pc:spChg>
        <pc:spChg chg="mod topLvl">
          <ac:chgData name="mr.ravikr123@gmail.com" userId="2e61b7c7b1fe329f" providerId="LiveId" clId="{D7D2A19D-0F20-4A05-9FC7-BDF19871EB4F}" dt="2023-08-30T07:06:16.043" v="454" actId="1076"/>
          <ac:spMkLst>
            <pc:docMk/>
            <pc:sldMk cId="1778146070" sldId="256"/>
            <ac:spMk id="5" creationId="{994E843B-DAA5-B9E1-48C2-4FCBD61C3EAA}"/>
          </ac:spMkLst>
        </pc:spChg>
        <pc:spChg chg="mod">
          <ac:chgData name="mr.ravikr123@gmail.com" userId="2e61b7c7b1fe329f" providerId="LiveId" clId="{D7D2A19D-0F20-4A05-9FC7-BDF19871EB4F}" dt="2023-08-30T07:06:56.476" v="458" actId="1076"/>
          <ac:spMkLst>
            <pc:docMk/>
            <pc:sldMk cId="1778146070" sldId="256"/>
            <ac:spMk id="8" creationId="{722B6ED0-1EDD-9EC6-CC35-B6C3266B209E}"/>
          </ac:spMkLst>
        </pc:spChg>
        <pc:spChg chg="mod">
          <ac:chgData name="mr.ravikr123@gmail.com" userId="2e61b7c7b1fe329f" providerId="LiveId" clId="{D7D2A19D-0F20-4A05-9FC7-BDF19871EB4F}" dt="2023-08-30T07:07:21.154" v="519" actId="1037"/>
          <ac:spMkLst>
            <pc:docMk/>
            <pc:sldMk cId="1778146070" sldId="256"/>
            <ac:spMk id="9" creationId="{ADA2AD26-E3BE-6E94-B96E-C1B04D979C02}"/>
          </ac:spMkLst>
        </pc:spChg>
        <pc:spChg chg="mod">
          <ac:chgData name="mr.ravikr123@gmail.com" userId="2e61b7c7b1fe329f" providerId="LiveId" clId="{D7D2A19D-0F20-4A05-9FC7-BDF19871EB4F}" dt="2023-08-30T06:52:56.521" v="359" actId="113"/>
          <ac:spMkLst>
            <pc:docMk/>
            <pc:sldMk cId="1778146070" sldId="256"/>
            <ac:spMk id="10" creationId="{848F5549-15C6-9F25-3555-0865A2195E8E}"/>
          </ac:spMkLst>
        </pc:spChg>
        <pc:spChg chg="add mod">
          <ac:chgData name="mr.ravikr123@gmail.com" userId="2e61b7c7b1fe329f" providerId="LiveId" clId="{D7D2A19D-0F20-4A05-9FC7-BDF19871EB4F}" dt="2023-08-30T07:10:02.314" v="821" actId="14100"/>
          <ac:spMkLst>
            <pc:docMk/>
            <pc:sldMk cId="1778146070" sldId="256"/>
            <ac:spMk id="13" creationId="{97515ED9-8D02-195B-E06A-D9EF903150A5}"/>
          </ac:spMkLst>
        </pc:spChg>
        <pc:spChg chg="mod">
          <ac:chgData name="mr.ravikr123@gmail.com" userId="2e61b7c7b1fe329f" providerId="LiveId" clId="{D7D2A19D-0F20-4A05-9FC7-BDF19871EB4F}" dt="2023-08-30T07:08:15.890" v="681" actId="1037"/>
          <ac:spMkLst>
            <pc:docMk/>
            <pc:sldMk cId="1778146070" sldId="256"/>
            <ac:spMk id="19" creationId="{17D2E98A-8190-3E9B-F03E-9A45E3FB673F}"/>
          </ac:spMkLst>
        </pc:spChg>
        <pc:spChg chg="mod">
          <ac:chgData name="mr.ravikr123@gmail.com" userId="2e61b7c7b1fe329f" providerId="LiveId" clId="{D7D2A19D-0F20-4A05-9FC7-BDF19871EB4F}" dt="2023-08-30T06:52:59.047" v="360" actId="113"/>
          <ac:spMkLst>
            <pc:docMk/>
            <pc:sldMk cId="1778146070" sldId="256"/>
            <ac:spMk id="22" creationId="{0854002D-729E-C333-4582-FE8E9B9D6D70}"/>
          </ac:spMkLst>
        </pc:spChg>
        <pc:spChg chg="mod">
          <ac:chgData name="mr.ravikr123@gmail.com" userId="2e61b7c7b1fe329f" providerId="LiveId" clId="{D7D2A19D-0F20-4A05-9FC7-BDF19871EB4F}" dt="2023-08-30T06:53:09.746" v="362" actId="113"/>
          <ac:spMkLst>
            <pc:docMk/>
            <pc:sldMk cId="1778146070" sldId="256"/>
            <ac:spMk id="25" creationId="{A560F276-FCEB-6DFA-FDD3-D314745169DA}"/>
          </ac:spMkLst>
        </pc:spChg>
        <pc:spChg chg="add mod">
          <ac:chgData name="mr.ravikr123@gmail.com" userId="2e61b7c7b1fe329f" providerId="LiveId" clId="{D7D2A19D-0F20-4A05-9FC7-BDF19871EB4F}" dt="2023-08-30T07:10:07.418" v="822" actId="14100"/>
          <ac:spMkLst>
            <pc:docMk/>
            <pc:sldMk cId="1778146070" sldId="256"/>
            <ac:spMk id="28" creationId="{6433BA9E-F3E5-ED8F-CB9C-712A9FC175C8}"/>
          </ac:spMkLst>
        </pc:spChg>
        <pc:spChg chg="mod">
          <ac:chgData name="mr.ravikr123@gmail.com" userId="2e61b7c7b1fe329f" providerId="LiveId" clId="{D7D2A19D-0F20-4A05-9FC7-BDF19871EB4F}" dt="2023-08-30T07:09:50.863" v="818" actId="14100"/>
          <ac:spMkLst>
            <pc:docMk/>
            <pc:sldMk cId="1778146070" sldId="256"/>
            <ac:spMk id="35" creationId="{D59345B2-0B9B-0538-E5CA-A3F34F8E5FD9}"/>
          </ac:spMkLst>
        </pc:spChg>
        <pc:spChg chg="add mod">
          <ac:chgData name="mr.ravikr123@gmail.com" userId="2e61b7c7b1fe329f" providerId="LiveId" clId="{D7D2A19D-0F20-4A05-9FC7-BDF19871EB4F}" dt="2023-08-30T07:07:02.064" v="459" actId="1076"/>
          <ac:spMkLst>
            <pc:docMk/>
            <pc:sldMk cId="1778146070" sldId="256"/>
            <ac:spMk id="40" creationId="{A4CBD84F-8D87-221A-751C-C49CF2F90B78}"/>
          </ac:spMkLst>
        </pc:spChg>
        <pc:spChg chg="add mod">
          <ac:chgData name="mr.ravikr123@gmail.com" userId="2e61b7c7b1fe329f" providerId="LiveId" clId="{D7D2A19D-0F20-4A05-9FC7-BDF19871EB4F}" dt="2023-08-30T06:50:32.028" v="316" actId="255"/>
          <ac:spMkLst>
            <pc:docMk/>
            <pc:sldMk cId="1778146070" sldId="256"/>
            <ac:spMk id="41" creationId="{B8E17398-2D49-46FC-70DE-FDEAEFFAFBBC}"/>
          </ac:spMkLst>
        </pc:spChg>
        <pc:spChg chg="add del mod">
          <ac:chgData name="mr.ravikr123@gmail.com" userId="2e61b7c7b1fe329f" providerId="LiveId" clId="{D7D2A19D-0F20-4A05-9FC7-BDF19871EB4F}" dt="2023-08-30T06:48:18.405" v="214"/>
          <ac:spMkLst>
            <pc:docMk/>
            <pc:sldMk cId="1778146070" sldId="256"/>
            <ac:spMk id="42" creationId="{BED5FDC5-88DD-1388-C8FD-A3D74EE7FD02}"/>
          </ac:spMkLst>
        </pc:spChg>
        <pc:spChg chg="add mod">
          <ac:chgData name="mr.ravikr123@gmail.com" userId="2e61b7c7b1fe329f" providerId="LiveId" clId="{D7D2A19D-0F20-4A05-9FC7-BDF19871EB4F}" dt="2023-08-30T06:50:38.516" v="317" actId="255"/>
          <ac:spMkLst>
            <pc:docMk/>
            <pc:sldMk cId="1778146070" sldId="256"/>
            <ac:spMk id="43" creationId="{BCFC4D09-A7D9-460A-2F69-B5F09646D02A}"/>
          </ac:spMkLst>
        </pc:spChg>
        <pc:spChg chg="add mod">
          <ac:chgData name="mr.ravikr123@gmail.com" userId="2e61b7c7b1fe329f" providerId="LiveId" clId="{D7D2A19D-0F20-4A05-9FC7-BDF19871EB4F}" dt="2023-08-30T06:51:28.202" v="325" actId="255"/>
          <ac:spMkLst>
            <pc:docMk/>
            <pc:sldMk cId="1778146070" sldId="256"/>
            <ac:spMk id="44" creationId="{EF337209-907C-AA08-F5EF-859DCC9230EA}"/>
          </ac:spMkLst>
        </pc:spChg>
        <pc:spChg chg="add del mod">
          <ac:chgData name="mr.ravikr123@gmail.com" userId="2e61b7c7b1fe329f" providerId="LiveId" clId="{D7D2A19D-0F20-4A05-9FC7-BDF19871EB4F}" dt="2023-08-30T06:49:50.985" v="301" actId="21"/>
          <ac:spMkLst>
            <pc:docMk/>
            <pc:sldMk cId="1778146070" sldId="256"/>
            <ac:spMk id="45" creationId="{252E20A0-01FF-0E4C-594F-ECD05E357A83}"/>
          </ac:spMkLst>
        </pc:spChg>
        <pc:spChg chg="add mod">
          <ac:chgData name="mr.ravikr123@gmail.com" userId="2e61b7c7b1fe329f" providerId="LiveId" clId="{D7D2A19D-0F20-4A05-9FC7-BDF19871EB4F}" dt="2023-08-30T06:51:02.504" v="320" actId="255"/>
          <ac:spMkLst>
            <pc:docMk/>
            <pc:sldMk cId="1778146070" sldId="256"/>
            <ac:spMk id="46" creationId="{9D38CCB8-5DCB-9284-E645-FDF1EDB23709}"/>
          </ac:spMkLst>
        </pc:spChg>
        <pc:spChg chg="add del mod">
          <ac:chgData name="mr.ravikr123@gmail.com" userId="2e61b7c7b1fe329f" providerId="LiveId" clId="{D7D2A19D-0F20-4A05-9FC7-BDF19871EB4F}" dt="2023-08-30T06:54:45.744" v="364" actId="11529"/>
          <ac:spMkLst>
            <pc:docMk/>
            <pc:sldMk cId="1778146070" sldId="256"/>
            <ac:spMk id="47" creationId="{80A7E0E8-2DAC-76A6-88D3-E7ADA4206F74}"/>
          </ac:spMkLst>
        </pc:spChg>
        <pc:spChg chg="add mod topLvl">
          <ac:chgData name="mr.ravikr123@gmail.com" userId="2e61b7c7b1fe329f" providerId="LiveId" clId="{D7D2A19D-0F20-4A05-9FC7-BDF19871EB4F}" dt="2023-08-30T07:00:00.435" v="419" actId="164"/>
          <ac:spMkLst>
            <pc:docMk/>
            <pc:sldMk cId="1778146070" sldId="256"/>
            <ac:spMk id="48" creationId="{0E2A04EA-97D9-9C5A-0E87-7B7086FC7028}"/>
          </ac:spMkLst>
        </pc:spChg>
        <pc:spChg chg="add mod topLvl">
          <ac:chgData name="mr.ravikr123@gmail.com" userId="2e61b7c7b1fe329f" providerId="LiveId" clId="{D7D2A19D-0F20-4A05-9FC7-BDF19871EB4F}" dt="2023-08-30T07:00:00.435" v="419" actId="164"/>
          <ac:spMkLst>
            <pc:docMk/>
            <pc:sldMk cId="1778146070" sldId="256"/>
            <ac:spMk id="49" creationId="{55BEA568-2B66-B2EF-0819-6ED06BF0A5EB}"/>
          </ac:spMkLst>
        </pc:spChg>
        <pc:spChg chg="add mod topLvl">
          <ac:chgData name="mr.ravikr123@gmail.com" userId="2e61b7c7b1fe329f" providerId="LiveId" clId="{D7D2A19D-0F20-4A05-9FC7-BDF19871EB4F}" dt="2023-08-30T07:00:00.435" v="419" actId="164"/>
          <ac:spMkLst>
            <pc:docMk/>
            <pc:sldMk cId="1778146070" sldId="256"/>
            <ac:spMk id="50" creationId="{D73859C5-CD03-E208-357B-EC18F10DF7AF}"/>
          </ac:spMkLst>
        </pc:spChg>
        <pc:spChg chg="add mod topLvl">
          <ac:chgData name="mr.ravikr123@gmail.com" userId="2e61b7c7b1fe329f" providerId="LiveId" clId="{D7D2A19D-0F20-4A05-9FC7-BDF19871EB4F}" dt="2023-08-30T07:00:00.435" v="419" actId="164"/>
          <ac:spMkLst>
            <pc:docMk/>
            <pc:sldMk cId="1778146070" sldId="256"/>
            <ac:spMk id="51" creationId="{B5A2E645-A1EC-AB64-6961-3D401FB1E3EB}"/>
          </ac:spMkLst>
        </pc:spChg>
        <pc:spChg chg="add mod topLvl">
          <ac:chgData name="mr.ravikr123@gmail.com" userId="2e61b7c7b1fe329f" providerId="LiveId" clId="{D7D2A19D-0F20-4A05-9FC7-BDF19871EB4F}" dt="2023-08-30T07:00:00.435" v="419" actId="164"/>
          <ac:spMkLst>
            <pc:docMk/>
            <pc:sldMk cId="1778146070" sldId="256"/>
            <ac:spMk id="52" creationId="{D1E3949C-972E-D562-FDEB-199B24DEEA47}"/>
          </ac:spMkLst>
        </pc:spChg>
        <pc:spChg chg="add mod topLvl">
          <ac:chgData name="mr.ravikr123@gmail.com" userId="2e61b7c7b1fe329f" providerId="LiveId" clId="{D7D2A19D-0F20-4A05-9FC7-BDF19871EB4F}" dt="2023-08-30T07:00:00.435" v="419" actId="164"/>
          <ac:spMkLst>
            <pc:docMk/>
            <pc:sldMk cId="1778146070" sldId="256"/>
            <ac:spMk id="53" creationId="{8D16C524-AC78-844D-734C-B8C722308392}"/>
          </ac:spMkLst>
        </pc:spChg>
        <pc:spChg chg="add mod topLvl">
          <ac:chgData name="mr.ravikr123@gmail.com" userId="2e61b7c7b1fe329f" providerId="LiveId" clId="{D7D2A19D-0F20-4A05-9FC7-BDF19871EB4F}" dt="2023-08-30T07:00:00.435" v="419" actId="164"/>
          <ac:spMkLst>
            <pc:docMk/>
            <pc:sldMk cId="1778146070" sldId="256"/>
            <ac:spMk id="54" creationId="{435E092D-3FF7-2020-ED8D-11249540CC1F}"/>
          </ac:spMkLst>
        </pc:spChg>
        <pc:spChg chg="add mod topLvl">
          <ac:chgData name="mr.ravikr123@gmail.com" userId="2e61b7c7b1fe329f" providerId="LiveId" clId="{D7D2A19D-0F20-4A05-9FC7-BDF19871EB4F}" dt="2023-08-30T07:02:09.796" v="431" actId="207"/>
          <ac:spMkLst>
            <pc:docMk/>
            <pc:sldMk cId="1778146070" sldId="256"/>
            <ac:spMk id="55" creationId="{62FF9202-A089-FC57-9121-2BEB428C05B4}"/>
          </ac:spMkLst>
        </pc:spChg>
        <pc:spChg chg="add mod topLvl">
          <ac:chgData name="mr.ravikr123@gmail.com" userId="2e61b7c7b1fe329f" providerId="LiveId" clId="{D7D2A19D-0F20-4A05-9FC7-BDF19871EB4F}" dt="2023-08-30T07:02:16.057" v="432" actId="207"/>
          <ac:spMkLst>
            <pc:docMk/>
            <pc:sldMk cId="1778146070" sldId="256"/>
            <ac:spMk id="56" creationId="{DCCB5D78-55AE-B148-FAE1-2140F55EE8D2}"/>
          </ac:spMkLst>
        </pc:spChg>
        <pc:spChg chg="add del mod topLvl">
          <ac:chgData name="mr.ravikr123@gmail.com" userId="2e61b7c7b1fe329f" providerId="LiveId" clId="{D7D2A19D-0F20-4A05-9FC7-BDF19871EB4F}" dt="2023-08-30T07:02:21.345" v="433" actId="207"/>
          <ac:spMkLst>
            <pc:docMk/>
            <pc:sldMk cId="1778146070" sldId="256"/>
            <ac:spMk id="57" creationId="{FF7378B6-7BAE-2E33-A3B7-2C48F06ED60A}"/>
          </ac:spMkLst>
        </pc:spChg>
        <pc:spChg chg="add mod">
          <ac:chgData name="mr.ravikr123@gmail.com" userId="2e61b7c7b1fe329f" providerId="LiveId" clId="{D7D2A19D-0F20-4A05-9FC7-BDF19871EB4F}" dt="2023-08-30T06:58:42.893" v="412" actId="571"/>
          <ac:spMkLst>
            <pc:docMk/>
            <pc:sldMk cId="1778146070" sldId="256"/>
            <ac:spMk id="58" creationId="{81154C6D-CEB4-F482-BEFD-FB3BD3F6D8FB}"/>
          </ac:spMkLst>
        </pc:spChg>
        <pc:spChg chg="add mod">
          <ac:chgData name="mr.ravikr123@gmail.com" userId="2e61b7c7b1fe329f" providerId="LiveId" clId="{D7D2A19D-0F20-4A05-9FC7-BDF19871EB4F}" dt="2023-08-30T06:58:42.893" v="412" actId="571"/>
          <ac:spMkLst>
            <pc:docMk/>
            <pc:sldMk cId="1778146070" sldId="256"/>
            <ac:spMk id="59" creationId="{F8394B61-7642-3A06-5CF6-FDC897D389A7}"/>
          </ac:spMkLst>
        </pc:spChg>
        <pc:spChg chg="add mod">
          <ac:chgData name="mr.ravikr123@gmail.com" userId="2e61b7c7b1fe329f" providerId="LiveId" clId="{D7D2A19D-0F20-4A05-9FC7-BDF19871EB4F}" dt="2023-08-30T06:58:42.893" v="412" actId="571"/>
          <ac:spMkLst>
            <pc:docMk/>
            <pc:sldMk cId="1778146070" sldId="256"/>
            <ac:spMk id="60" creationId="{EE5F29A7-55E5-4C3A-1995-699E69FA86C4}"/>
          </ac:spMkLst>
        </pc:spChg>
        <pc:spChg chg="add mod">
          <ac:chgData name="mr.ravikr123@gmail.com" userId="2e61b7c7b1fe329f" providerId="LiveId" clId="{D7D2A19D-0F20-4A05-9FC7-BDF19871EB4F}" dt="2023-08-30T06:58:42.893" v="412" actId="571"/>
          <ac:spMkLst>
            <pc:docMk/>
            <pc:sldMk cId="1778146070" sldId="256"/>
            <ac:spMk id="61" creationId="{BE7D8E45-C7F5-2917-478C-9AA9C9771BC7}"/>
          </ac:spMkLst>
        </pc:spChg>
        <pc:spChg chg="add mod">
          <ac:chgData name="mr.ravikr123@gmail.com" userId="2e61b7c7b1fe329f" providerId="LiveId" clId="{D7D2A19D-0F20-4A05-9FC7-BDF19871EB4F}" dt="2023-08-30T06:58:42.893" v="412" actId="571"/>
          <ac:spMkLst>
            <pc:docMk/>
            <pc:sldMk cId="1778146070" sldId="256"/>
            <ac:spMk id="62" creationId="{0257DE86-B398-6C2D-2A3C-2913FBEFF224}"/>
          </ac:spMkLst>
        </pc:spChg>
        <pc:spChg chg="add mod">
          <ac:chgData name="mr.ravikr123@gmail.com" userId="2e61b7c7b1fe329f" providerId="LiveId" clId="{D7D2A19D-0F20-4A05-9FC7-BDF19871EB4F}" dt="2023-08-30T06:58:42.893" v="412" actId="571"/>
          <ac:spMkLst>
            <pc:docMk/>
            <pc:sldMk cId="1778146070" sldId="256"/>
            <ac:spMk id="63" creationId="{7A16F325-BE7C-3A7F-9C75-C3A5A0112BAA}"/>
          </ac:spMkLst>
        </pc:spChg>
        <pc:spChg chg="add mod">
          <ac:chgData name="mr.ravikr123@gmail.com" userId="2e61b7c7b1fe329f" providerId="LiveId" clId="{D7D2A19D-0F20-4A05-9FC7-BDF19871EB4F}" dt="2023-08-30T06:58:42.893" v="412" actId="571"/>
          <ac:spMkLst>
            <pc:docMk/>
            <pc:sldMk cId="1778146070" sldId="256"/>
            <ac:spMk id="64" creationId="{22126BC2-1543-CEB7-84B8-5150EF8B467C}"/>
          </ac:spMkLst>
        </pc:spChg>
        <pc:spChg chg="add mod">
          <ac:chgData name="mr.ravikr123@gmail.com" userId="2e61b7c7b1fe329f" providerId="LiveId" clId="{D7D2A19D-0F20-4A05-9FC7-BDF19871EB4F}" dt="2023-08-30T06:58:42.893" v="412" actId="571"/>
          <ac:spMkLst>
            <pc:docMk/>
            <pc:sldMk cId="1778146070" sldId="256"/>
            <ac:spMk id="65" creationId="{89955947-C13A-3E22-694D-DE7D89E3386A}"/>
          </ac:spMkLst>
        </pc:spChg>
        <pc:spChg chg="add mod">
          <ac:chgData name="mr.ravikr123@gmail.com" userId="2e61b7c7b1fe329f" providerId="LiveId" clId="{D7D2A19D-0F20-4A05-9FC7-BDF19871EB4F}" dt="2023-08-30T06:58:42.893" v="412" actId="571"/>
          <ac:spMkLst>
            <pc:docMk/>
            <pc:sldMk cId="1778146070" sldId="256"/>
            <ac:spMk id="66" creationId="{7C2E969E-1D35-6DBF-4D49-797569B2EFAA}"/>
          </ac:spMkLst>
        </pc:spChg>
        <pc:spChg chg="add del mod">
          <ac:chgData name="mr.ravikr123@gmail.com" userId="2e61b7c7b1fe329f" providerId="LiveId" clId="{D7D2A19D-0F20-4A05-9FC7-BDF19871EB4F}" dt="2023-08-30T06:58:34.288" v="404"/>
          <ac:spMkLst>
            <pc:docMk/>
            <pc:sldMk cId="1778146070" sldId="256"/>
            <ac:spMk id="68" creationId="{D0CF9CAC-7479-C7D2-D10F-8A4C0C3DBD88}"/>
          </ac:spMkLst>
        </pc:spChg>
        <pc:spChg chg="mod">
          <ac:chgData name="mr.ravikr123@gmail.com" userId="2e61b7c7b1fe329f" providerId="LiveId" clId="{D7D2A19D-0F20-4A05-9FC7-BDF19871EB4F}" dt="2023-08-30T07:02:32.634" v="434" actId="207"/>
          <ac:spMkLst>
            <pc:docMk/>
            <pc:sldMk cId="1778146070" sldId="256"/>
            <ac:spMk id="72" creationId="{2C92324F-CE20-ABD7-3F2D-6EE3C1BD64C4}"/>
          </ac:spMkLst>
        </pc:spChg>
        <pc:spChg chg="mod">
          <ac:chgData name="mr.ravikr123@gmail.com" userId="2e61b7c7b1fe329f" providerId="LiveId" clId="{D7D2A19D-0F20-4A05-9FC7-BDF19871EB4F}" dt="2023-08-30T07:02:37.826" v="435" actId="207"/>
          <ac:spMkLst>
            <pc:docMk/>
            <pc:sldMk cId="1778146070" sldId="256"/>
            <ac:spMk id="73" creationId="{AFE66DA0-3DAF-DCE1-096D-794806C73D9A}"/>
          </ac:spMkLst>
        </pc:spChg>
        <pc:spChg chg="mod">
          <ac:chgData name="mr.ravikr123@gmail.com" userId="2e61b7c7b1fe329f" providerId="LiveId" clId="{D7D2A19D-0F20-4A05-9FC7-BDF19871EB4F}" dt="2023-08-30T07:02:42.257" v="436" actId="207"/>
          <ac:spMkLst>
            <pc:docMk/>
            <pc:sldMk cId="1778146070" sldId="256"/>
            <ac:spMk id="74" creationId="{5649CCF9-22D9-B71D-7F26-DE0CFC85D075}"/>
          </ac:spMkLst>
        </pc:spChg>
        <pc:spChg chg="mod">
          <ac:chgData name="mr.ravikr123@gmail.com" userId="2e61b7c7b1fe329f" providerId="LiveId" clId="{D7D2A19D-0F20-4A05-9FC7-BDF19871EB4F}" dt="2023-08-30T07:02:46.364" v="437" actId="207"/>
          <ac:spMkLst>
            <pc:docMk/>
            <pc:sldMk cId="1778146070" sldId="256"/>
            <ac:spMk id="75" creationId="{F62454CA-BB1A-C795-5879-AB2A03CDA030}"/>
          </ac:spMkLst>
        </pc:spChg>
        <pc:spChg chg="mod">
          <ac:chgData name="mr.ravikr123@gmail.com" userId="2e61b7c7b1fe329f" providerId="LiveId" clId="{D7D2A19D-0F20-4A05-9FC7-BDF19871EB4F}" dt="2023-08-30T07:02:51.531" v="438" actId="207"/>
          <ac:spMkLst>
            <pc:docMk/>
            <pc:sldMk cId="1778146070" sldId="256"/>
            <ac:spMk id="76" creationId="{BF275FA7-38ED-D839-0BAE-FA83CC6DDDE9}"/>
          </ac:spMkLst>
        </pc:spChg>
        <pc:spChg chg="mod">
          <ac:chgData name="mr.ravikr123@gmail.com" userId="2e61b7c7b1fe329f" providerId="LiveId" clId="{D7D2A19D-0F20-4A05-9FC7-BDF19871EB4F}" dt="2023-08-30T07:02:56.462" v="439" actId="207"/>
          <ac:spMkLst>
            <pc:docMk/>
            <pc:sldMk cId="1778146070" sldId="256"/>
            <ac:spMk id="77" creationId="{03B0A532-4AF5-B675-EC79-F3DC94CECF5C}"/>
          </ac:spMkLst>
        </pc:spChg>
        <pc:spChg chg="mod">
          <ac:chgData name="mr.ravikr123@gmail.com" userId="2e61b7c7b1fe329f" providerId="LiveId" clId="{D7D2A19D-0F20-4A05-9FC7-BDF19871EB4F}" dt="2023-08-30T07:03:01.609" v="440" actId="207"/>
          <ac:spMkLst>
            <pc:docMk/>
            <pc:sldMk cId="1778146070" sldId="256"/>
            <ac:spMk id="78" creationId="{09533BE6-4CD5-4D7F-3CD3-53334FBFC543}"/>
          </ac:spMkLst>
        </pc:spChg>
        <pc:spChg chg="mod">
          <ac:chgData name="mr.ravikr123@gmail.com" userId="2e61b7c7b1fe329f" providerId="LiveId" clId="{D7D2A19D-0F20-4A05-9FC7-BDF19871EB4F}" dt="2023-08-30T07:03:09.507" v="441" actId="207"/>
          <ac:spMkLst>
            <pc:docMk/>
            <pc:sldMk cId="1778146070" sldId="256"/>
            <ac:spMk id="79" creationId="{706C62A7-A01C-F1E5-229A-AFC318933621}"/>
          </ac:spMkLst>
        </pc:spChg>
        <pc:spChg chg="mod">
          <ac:chgData name="mr.ravikr123@gmail.com" userId="2e61b7c7b1fe329f" providerId="LiveId" clId="{D7D2A19D-0F20-4A05-9FC7-BDF19871EB4F}" dt="2023-08-30T07:01:52.676" v="429" actId="207"/>
          <ac:spMkLst>
            <pc:docMk/>
            <pc:sldMk cId="1778146070" sldId="256"/>
            <ac:spMk id="80" creationId="{C8FE6683-79C4-0A93-1E51-68BBF7E6D1ED}"/>
          </ac:spMkLst>
        </pc:spChg>
        <pc:spChg chg="mod">
          <ac:chgData name="mr.ravikr123@gmail.com" userId="2e61b7c7b1fe329f" providerId="LiveId" clId="{D7D2A19D-0F20-4A05-9FC7-BDF19871EB4F}" dt="2023-08-30T07:02:00.848" v="430" actId="207"/>
          <ac:spMkLst>
            <pc:docMk/>
            <pc:sldMk cId="1778146070" sldId="256"/>
            <ac:spMk id="81" creationId="{9A68C77A-BE31-DB32-6399-FFFF9F66400D}"/>
          </ac:spMkLst>
        </pc:spChg>
        <pc:spChg chg="mod">
          <ac:chgData name="mr.ravikr123@gmail.com" userId="2e61b7c7b1fe329f" providerId="LiveId" clId="{D7D2A19D-0F20-4A05-9FC7-BDF19871EB4F}" dt="2023-08-30T07:00:30.615" v="425"/>
          <ac:spMkLst>
            <pc:docMk/>
            <pc:sldMk cId="1778146070" sldId="256"/>
            <ac:spMk id="83" creationId="{4461ED5F-C8A7-F796-2FBF-622C16A28859}"/>
          </ac:spMkLst>
        </pc:spChg>
        <pc:spChg chg="mod">
          <ac:chgData name="mr.ravikr123@gmail.com" userId="2e61b7c7b1fe329f" providerId="LiveId" clId="{D7D2A19D-0F20-4A05-9FC7-BDF19871EB4F}" dt="2023-08-30T07:00:30.615" v="425"/>
          <ac:spMkLst>
            <pc:docMk/>
            <pc:sldMk cId="1778146070" sldId="256"/>
            <ac:spMk id="84" creationId="{458487BD-1204-2944-F29E-97DE91911EED}"/>
          </ac:spMkLst>
        </pc:spChg>
        <pc:spChg chg="mod">
          <ac:chgData name="mr.ravikr123@gmail.com" userId="2e61b7c7b1fe329f" providerId="LiveId" clId="{D7D2A19D-0F20-4A05-9FC7-BDF19871EB4F}" dt="2023-08-30T07:00:30.615" v="425"/>
          <ac:spMkLst>
            <pc:docMk/>
            <pc:sldMk cId="1778146070" sldId="256"/>
            <ac:spMk id="85" creationId="{F4D5BE09-E29D-CCDC-4349-7C96B0E51233}"/>
          </ac:spMkLst>
        </pc:spChg>
        <pc:spChg chg="mod">
          <ac:chgData name="mr.ravikr123@gmail.com" userId="2e61b7c7b1fe329f" providerId="LiveId" clId="{D7D2A19D-0F20-4A05-9FC7-BDF19871EB4F}" dt="2023-08-30T07:00:30.615" v="425"/>
          <ac:spMkLst>
            <pc:docMk/>
            <pc:sldMk cId="1778146070" sldId="256"/>
            <ac:spMk id="86" creationId="{1A988223-7A06-2C52-B853-56249E2270A1}"/>
          </ac:spMkLst>
        </pc:spChg>
        <pc:spChg chg="mod">
          <ac:chgData name="mr.ravikr123@gmail.com" userId="2e61b7c7b1fe329f" providerId="LiveId" clId="{D7D2A19D-0F20-4A05-9FC7-BDF19871EB4F}" dt="2023-08-30T07:00:30.615" v="425"/>
          <ac:spMkLst>
            <pc:docMk/>
            <pc:sldMk cId="1778146070" sldId="256"/>
            <ac:spMk id="87" creationId="{6DFD4779-EF68-4D0C-1E2E-95437C3B12F0}"/>
          </ac:spMkLst>
        </pc:spChg>
        <pc:spChg chg="mod">
          <ac:chgData name="mr.ravikr123@gmail.com" userId="2e61b7c7b1fe329f" providerId="LiveId" clId="{D7D2A19D-0F20-4A05-9FC7-BDF19871EB4F}" dt="2023-08-30T07:00:30.615" v="425"/>
          <ac:spMkLst>
            <pc:docMk/>
            <pc:sldMk cId="1778146070" sldId="256"/>
            <ac:spMk id="88" creationId="{91FAF15F-5AD4-10EB-A62F-F711BAF1CC90}"/>
          </ac:spMkLst>
        </pc:spChg>
        <pc:spChg chg="mod">
          <ac:chgData name="mr.ravikr123@gmail.com" userId="2e61b7c7b1fe329f" providerId="LiveId" clId="{D7D2A19D-0F20-4A05-9FC7-BDF19871EB4F}" dt="2023-08-30T07:00:30.615" v="425"/>
          <ac:spMkLst>
            <pc:docMk/>
            <pc:sldMk cId="1778146070" sldId="256"/>
            <ac:spMk id="89" creationId="{1736D67E-F172-A894-A4D6-920526247210}"/>
          </ac:spMkLst>
        </pc:spChg>
        <pc:spChg chg="mod">
          <ac:chgData name="mr.ravikr123@gmail.com" userId="2e61b7c7b1fe329f" providerId="LiveId" clId="{D7D2A19D-0F20-4A05-9FC7-BDF19871EB4F}" dt="2023-08-30T07:00:30.615" v="425"/>
          <ac:spMkLst>
            <pc:docMk/>
            <pc:sldMk cId="1778146070" sldId="256"/>
            <ac:spMk id="90" creationId="{16246EBB-9BED-0EE4-22A0-F031793C4B1F}"/>
          </ac:spMkLst>
        </pc:spChg>
        <pc:spChg chg="mod">
          <ac:chgData name="mr.ravikr123@gmail.com" userId="2e61b7c7b1fe329f" providerId="LiveId" clId="{D7D2A19D-0F20-4A05-9FC7-BDF19871EB4F}" dt="2023-08-30T07:00:30.615" v="425"/>
          <ac:spMkLst>
            <pc:docMk/>
            <pc:sldMk cId="1778146070" sldId="256"/>
            <ac:spMk id="91" creationId="{92D915BC-0CDA-AF56-30D0-CC572881333C}"/>
          </ac:spMkLst>
        </pc:spChg>
        <pc:spChg chg="mod">
          <ac:chgData name="mr.ravikr123@gmail.com" userId="2e61b7c7b1fe329f" providerId="LiveId" clId="{D7D2A19D-0F20-4A05-9FC7-BDF19871EB4F}" dt="2023-08-30T07:00:30.615" v="425"/>
          <ac:spMkLst>
            <pc:docMk/>
            <pc:sldMk cId="1778146070" sldId="256"/>
            <ac:spMk id="92" creationId="{8A2794B5-339B-F7FF-291B-DA5548596699}"/>
          </ac:spMkLst>
        </pc:spChg>
        <pc:spChg chg="mod">
          <ac:chgData name="mr.ravikr123@gmail.com" userId="2e61b7c7b1fe329f" providerId="LiveId" clId="{D7D2A19D-0F20-4A05-9FC7-BDF19871EB4F}" dt="2023-08-30T07:00:38.230" v="427"/>
          <ac:spMkLst>
            <pc:docMk/>
            <pc:sldMk cId="1778146070" sldId="256"/>
            <ac:spMk id="94" creationId="{684E2E4E-B22B-590F-2460-7695560F0D3C}"/>
          </ac:spMkLst>
        </pc:spChg>
        <pc:spChg chg="mod">
          <ac:chgData name="mr.ravikr123@gmail.com" userId="2e61b7c7b1fe329f" providerId="LiveId" clId="{D7D2A19D-0F20-4A05-9FC7-BDF19871EB4F}" dt="2023-08-30T07:00:38.230" v="427"/>
          <ac:spMkLst>
            <pc:docMk/>
            <pc:sldMk cId="1778146070" sldId="256"/>
            <ac:spMk id="95" creationId="{15422442-6C3A-D45E-660A-58A41AFF8776}"/>
          </ac:spMkLst>
        </pc:spChg>
        <pc:spChg chg="mod">
          <ac:chgData name="mr.ravikr123@gmail.com" userId="2e61b7c7b1fe329f" providerId="LiveId" clId="{D7D2A19D-0F20-4A05-9FC7-BDF19871EB4F}" dt="2023-08-30T07:00:38.230" v="427"/>
          <ac:spMkLst>
            <pc:docMk/>
            <pc:sldMk cId="1778146070" sldId="256"/>
            <ac:spMk id="96" creationId="{0696BFAF-6FE5-162C-3534-B247E9E9C863}"/>
          </ac:spMkLst>
        </pc:spChg>
        <pc:spChg chg="mod">
          <ac:chgData name="mr.ravikr123@gmail.com" userId="2e61b7c7b1fe329f" providerId="LiveId" clId="{D7D2A19D-0F20-4A05-9FC7-BDF19871EB4F}" dt="2023-08-30T07:00:38.230" v="427"/>
          <ac:spMkLst>
            <pc:docMk/>
            <pc:sldMk cId="1778146070" sldId="256"/>
            <ac:spMk id="97" creationId="{26D0D357-4BC0-78CE-922B-1F58B3500E14}"/>
          </ac:spMkLst>
        </pc:spChg>
        <pc:spChg chg="mod">
          <ac:chgData name="mr.ravikr123@gmail.com" userId="2e61b7c7b1fe329f" providerId="LiveId" clId="{D7D2A19D-0F20-4A05-9FC7-BDF19871EB4F}" dt="2023-08-30T07:00:38.230" v="427"/>
          <ac:spMkLst>
            <pc:docMk/>
            <pc:sldMk cId="1778146070" sldId="256"/>
            <ac:spMk id="98" creationId="{4354C3D8-3E31-C866-F8FA-30986BE0E06A}"/>
          </ac:spMkLst>
        </pc:spChg>
        <pc:spChg chg="mod">
          <ac:chgData name="mr.ravikr123@gmail.com" userId="2e61b7c7b1fe329f" providerId="LiveId" clId="{D7D2A19D-0F20-4A05-9FC7-BDF19871EB4F}" dt="2023-08-30T07:00:38.230" v="427"/>
          <ac:spMkLst>
            <pc:docMk/>
            <pc:sldMk cId="1778146070" sldId="256"/>
            <ac:spMk id="99" creationId="{99F0A4EC-B74C-4F7D-26AA-0954F3F70B13}"/>
          </ac:spMkLst>
        </pc:spChg>
        <pc:spChg chg="mod">
          <ac:chgData name="mr.ravikr123@gmail.com" userId="2e61b7c7b1fe329f" providerId="LiveId" clId="{D7D2A19D-0F20-4A05-9FC7-BDF19871EB4F}" dt="2023-08-30T07:00:38.230" v="427"/>
          <ac:spMkLst>
            <pc:docMk/>
            <pc:sldMk cId="1778146070" sldId="256"/>
            <ac:spMk id="100" creationId="{D4CD9C0D-8C8A-DC0E-0F36-DDB71BCD3F9D}"/>
          </ac:spMkLst>
        </pc:spChg>
        <pc:spChg chg="mod">
          <ac:chgData name="mr.ravikr123@gmail.com" userId="2e61b7c7b1fe329f" providerId="LiveId" clId="{D7D2A19D-0F20-4A05-9FC7-BDF19871EB4F}" dt="2023-08-30T07:00:38.230" v="427"/>
          <ac:spMkLst>
            <pc:docMk/>
            <pc:sldMk cId="1778146070" sldId="256"/>
            <ac:spMk id="101" creationId="{B135D449-B118-9133-E96C-A1006D84826C}"/>
          </ac:spMkLst>
        </pc:spChg>
        <pc:spChg chg="mod">
          <ac:chgData name="mr.ravikr123@gmail.com" userId="2e61b7c7b1fe329f" providerId="LiveId" clId="{D7D2A19D-0F20-4A05-9FC7-BDF19871EB4F}" dt="2023-08-30T07:00:38.230" v="427"/>
          <ac:spMkLst>
            <pc:docMk/>
            <pc:sldMk cId="1778146070" sldId="256"/>
            <ac:spMk id="102" creationId="{CDA06AD3-360E-CD4C-9658-B16060C3BD91}"/>
          </ac:spMkLst>
        </pc:spChg>
        <pc:spChg chg="mod">
          <ac:chgData name="mr.ravikr123@gmail.com" userId="2e61b7c7b1fe329f" providerId="LiveId" clId="{D7D2A19D-0F20-4A05-9FC7-BDF19871EB4F}" dt="2023-08-30T07:00:38.230" v="427"/>
          <ac:spMkLst>
            <pc:docMk/>
            <pc:sldMk cId="1778146070" sldId="256"/>
            <ac:spMk id="103" creationId="{0C554C44-0EFF-CE2A-323A-8D00FD360970}"/>
          </ac:spMkLst>
        </pc:spChg>
        <pc:spChg chg="add del mod">
          <ac:chgData name="mr.ravikr123@gmail.com" userId="2e61b7c7b1fe329f" providerId="LiveId" clId="{D7D2A19D-0F20-4A05-9FC7-BDF19871EB4F}" dt="2023-08-30T07:05:30.872" v="450" actId="11529"/>
          <ac:spMkLst>
            <pc:docMk/>
            <pc:sldMk cId="1778146070" sldId="256"/>
            <ac:spMk id="104" creationId="{50C5B504-2F6B-C811-CDC2-1FCC33DA00AA}"/>
          </ac:spMkLst>
        </pc:spChg>
        <pc:grpChg chg="add mod">
          <ac:chgData name="mr.ravikr123@gmail.com" userId="2e61b7c7b1fe329f" providerId="LiveId" clId="{D7D2A19D-0F20-4A05-9FC7-BDF19871EB4F}" dt="2023-08-30T06:39:12.912" v="92" actId="164"/>
          <ac:grpSpMkLst>
            <pc:docMk/>
            <pc:sldMk cId="1778146070" sldId="256"/>
            <ac:grpSpMk id="17" creationId="{B962371D-06A9-01E3-75AE-AF220C7D3947}"/>
          </ac:grpSpMkLst>
        </pc:grpChg>
        <pc:grpChg chg="mod">
          <ac:chgData name="mr.ravikr123@gmail.com" userId="2e61b7c7b1fe329f" providerId="LiveId" clId="{D7D2A19D-0F20-4A05-9FC7-BDF19871EB4F}" dt="2023-08-30T07:07:29.838" v="560" actId="1037"/>
          <ac:grpSpMkLst>
            <pc:docMk/>
            <pc:sldMk cId="1778146070" sldId="256"/>
            <ac:grpSpMk id="18" creationId="{6C32F0AD-16DD-24EB-0EDE-CFC6912795CD}"/>
          </ac:grpSpMkLst>
        </pc:grpChg>
        <pc:grpChg chg="mod">
          <ac:chgData name="mr.ravikr123@gmail.com" userId="2e61b7c7b1fe329f" providerId="LiveId" clId="{D7D2A19D-0F20-4A05-9FC7-BDF19871EB4F}" dt="2023-08-30T07:07:39.432" v="602" actId="1038"/>
          <ac:grpSpMkLst>
            <pc:docMk/>
            <pc:sldMk cId="1778146070" sldId="256"/>
            <ac:grpSpMk id="21" creationId="{1A021D46-E825-3D65-54CD-708FCBC7712D}"/>
          </ac:grpSpMkLst>
        </pc:grpChg>
        <pc:grpChg chg="mod">
          <ac:chgData name="mr.ravikr123@gmail.com" userId="2e61b7c7b1fe329f" providerId="LiveId" clId="{D7D2A19D-0F20-4A05-9FC7-BDF19871EB4F}" dt="2023-08-30T07:07:48.483" v="642" actId="1037"/>
          <ac:grpSpMkLst>
            <pc:docMk/>
            <pc:sldMk cId="1778146070" sldId="256"/>
            <ac:grpSpMk id="24" creationId="{0B75C371-5D6E-BA6E-743A-63E7CA62B199}"/>
          </ac:grpSpMkLst>
        </pc:grpChg>
        <pc:grpChg chg="del mod">
          <ac:chgData name="mr.ravikr123@gmail.com" userId="2e61b7c7b1fe329f" providerId="LiveId" clId="{D7D2A19D-0F20-4A05-9FC7-BDF19871EB4F}" dt="2023-08-30T06:39:28.427" v="94" actId="165"/>
          <ac:grpSpMkLst>
            <pc:docMk/>
            <pc:sldMk cId="1778146070" sldId="256"/>
            <ac:grpSpMk id="30" creationId="{005F41BA-7AB9-63B3-769E-EBAF4DBBD70D}"/>
          </ac:grpSpMkLst>
        </pc:grpChg>
        <pc:grpChg chg="add mod">
          <ac:chgData name="mr.ravikr123@gmail.com" userId="2e61b7c7b1fe329f" providerId="LiveId" clId="{D7D2A19D-0F20-4A05-9FC7-BDF19871EB4F}" dt="2023-08-30T06:41:48.350" v="128" actId="1076"/>
          <ac:grpSpMkLst>
            <pc:docMk/>
            <pc:sldMk cId="1778146070" sldId="256"/>
            <ac:grpSpMk id="31" creationId="{0B0D794E-0C46-20E3-2EB8-F07136E22CAC}"/>
          </ac:grpSpMkLst>
        </pc:grpChg>
        <pc:grpChg chg="add mod">
          <ac:chgData name="mr.ravikr123@gmail.com" userId="2e61b7c7b1fe329f" providerId="LiveId" clId="{D7D2A19D-0F20-4A05-9FC7-BDF19871EB4F}" dt="2023-08-30T07:10:10.365" v="823" actId="14100"/>
          <ac:grpSpMkLst>
            <pc:docMk/>
            <pc:sldMk cId="1778146070" sldId="256"/>
            <ac:grpSpMk id="34" creationId="{78BC907C-84C8-2C67-25F8-9507D4668E1E}"/>
          </ac:grpSpMkLst>
        </pc:grpChg>
        <pc:grpChg chg="add mod">
          <ac:chgData name="mr.ravikr123@gmail.com" userId="2e61b7c7b1fe329f" providerId="LiveId" clId="{D7D2A19D-0F20-4A05-9FC7-BDF19871EB4F}" dt="2023-08-30T06:58:41.951" v="411" actId="164"/>
          <ac:grpSpMkLst>
            <pc:docMk/>
            <pc:sldMk cId="1778146070" sldId="256"/>
            <ac:grpSpMk id="67" creationId="{5A16F3DA-FE07-5AFB-87EB-63AF5DC0381E}"/>
          </ac:grpSpMkLst>
        </pc:grpChg>
        <pc:grpChg chg="add del mod ord">
          <ac:chgData name="mr.ravikr123@gmail.com" userId="2e61b7c7b1fe329f" providerId="LiveId" clId="{D7D2A19D-0F20-4A05-9FC7-BDF19871EB4F}" dt="2023-08-30T06:59:38.250" v="418" actId="165"/>
          <ac:grpSpMkLst>
            <pc:docMk/>
            <pc:sldMk cId="1778146070" sldId="256"/>
            <ac:grpSpMk id="69" creationId="{CA720180-7062-3D14-4F23-D14F29BEEED7}"/>
          </ac:grpSpMkLst>
        </pc:grpChg>
        <pc:grpChg chg="add mod">
          <ac:chgData name="mr.ravikr123@gmail.com" userId="2e61b7c7b1fe329f" providerId="LiveId" clId="{D7D2A19D-0F20-4A05-9FC7-BDF19871EB4F}" dt="2023-08-30T07:00:29.168" v="424" actId="1076"/>
          <ac:grpSpMkLst>
            <pc:docMk/>
            <pc:sldMk cId="1778146070" sldId="256"/>
            <ac:grpSpMk id="70" creationId="{F8BD68CC-0566-3CFD-A655-7DD2B7DF191A}"/>
          </ac:grpSpMkLst>
        </pc:grpChg>
        <pc:grpChg chg="add mod">
          <ac:chgData name="mr.ravikr123@gmail.com" userId="2e61b7c7b1fe329f" providerId="LiveId" clId="{D7D2A19D-0F20-4A05-9FC7-BDF19871EB4F}" dt="2023-08-30T07:00:19.576" v="422" actId="1076"/>
          <ac:grpSpMkLst>
            <pc:docMk/>
            <pc:sldMk cId="1778146070" sldId="256"/>
            <ac:grpSpMk id="71" creationId="{01C5A247-2BEB-0DA9-FA89-C2AE3F34BA0B}"/>
          </ac:grpSpMkLst>
        </pc:grpChg>
        <pc:grpChg chg="add mod">
          <ac:chgData name="mr.ravikr123@gmail.com" userId="2e61b7c7b1fe329f" providerId="LiveId" clId="{D7D2A19D-0F20-4A05-9FC7-BDF19871EB4F}" dt="2023-08-30T07:00:37.017" v="426" actId="1076"/>
          <ac:grpSpMkLst>
            <pc:docMk/>
            <pc:sldMk cId="1778146070" sldId="256"/>
            <ac:grpSpMk id="82" creationId="{183ECCB5-728E-A13D-0628-6901A1B84214}"/>
          </ac:grpSpMkLst>
        </pc:grpChg>
        <pc:grpChg chg="add mod">
          <ac:chgData name="mr.ravikr123@gmail.com" userId="2e61b7c7b1fe329f" providerId="LiveId" clId="{D7D2A19D-0F20-4A05-9FC7-BDF19871EB4F}" dt="2023-08-30T07:00:45.747" v="428" actId="1076"/>
          <ac:grpSpMkLst>
            <pc:docMk/>
            <pc:sldMk cId="1778146070" sldId="256"/>
            <ac:grpSpMk id="93" creationId="{AC8E9D7A-3404-13C9-0E8C-470BF8FFC5B2}"/>
          </ac:grpSpMkLst>
        </pc:grpChg>
        <pc:graphicFrameChg chg="add del mod modGraphic">
          <ac:chgData name="mr.ravikr123@gmail.com" userId="2e61b7c7b1fe329f" providerId="LiveId" clId="{D7D2A19D-0F20-4A05-9FC7-BDF19871EB4F}" dt="2023-08-30T06:35:01.055" v="10" actId="478"/>
          <ac:graphicFrameMkLst>
            <pc:docMk/>
            <pc:sldMk cId="1778146070" sldId="256"/>
            <ac:graphicFrameMk id="3" creationId="{9965786D-6BBA-9AAC-3637-4933566F5B7C}"/>
          </ac:graphicFrameMkLst>
        </pc:graphicFrameChg>
        <pc:graphicFrameChg chg="add del mod modGraphic">
          <ac:chgData name="mr.ravikr123@gmail.com" userId="2e61b7c7b1fe329f" providerId="LiveId" clId="{D7D2A19D-0F20-4A05-9FC7-BDF19871EB4F}" dt="2023-08-30T06:35:59.339" v="21" actId="21"/>
          <ac:graphicFrameMkLst>
            <pc:docMk/>
            <pc:sldMk cId="1778146070" sldId="256"/>
            <ac:graphicFrameMk id="11" creationId="{8DECE3B7-98C1-F5C9-9F4C-2BB717AD5416}"/>
          </ac:graphicFrameMkLst>
        </pc:graphicFrameChg>
        <pc:picChg chg="mod">
          <ac:chgData name="mr.ravikr123@gmail.com" userId="2e61b7c7b1fe329f" providerId="LiveId" clId="{D7D2A19D-0F20-4A05-9FC7-BDF19871EB4F}" dt="2023-08-30T07:06:43.778" v="456" actId="1076"/>
          <ac:picMkLst>
            <pc:docMk/>
            <pc:sldMk cId="1778146070" sldId="256"/>
            <ac:picMk id="7" creationId="{4FA35138-2D67-A889-E09B-A9F4AA1E9615}"/>
          </ac:picMkLst>
        </pc:picChg>
        <pc:picChg chg="add del mod">
          <ac:chgData name="mr.ravikr123@gmail.com" userId="2e61b7c7b1fe329f" providerId="LiveId" clId="{D7D2A19D-0F20-4A05-9FC7-BDF19871EB4F}" dt="2023-08-30T07:05:29.348" v="449" actId="931"/>
          <ac:picMkLst>
            <pc:docMk/>
            <pc:sldMk cId="1778146070" sldId="256"/>
            <ac:picMk id="106" creationId="{4FFB387A-7C43-ACF3-79A5-D8EF952E3A55}"/>
          </ac:picMkLst>
        </pc:picChg>
        <pc:cxnChg chg="add mod">
          <ac:chgData name="mr.ravikr123@gmail.com" userId="2e61b7c7b1fe329f" providerId="LiveId" clId="{D7D2A19D-0F20-4A05-9FC7-BDF19871EB4F}" dt="2023-08-30T07:10:28.808" v="826" actId="14100"/>
          <ac:cxnSpMkLst>
            <pc:docMk/>
            <pc:sldMk cId="1778146070" sldId="256"/>
            <ac:cxnSpMk id="15" creationId="{142791A6-A2E7-0A34-60E5-081AD8ACF86B}"/>
          </ac:cxnSpMkLst>
        </pc:cxnChg>
        <pc:cxnChg chg="add mod">
          <ac:chgData name="mr.ravikr123@gmail.com" userId="2e61b7c7b1fe329f" providerId="LiveId" clId="{D7D2A19D-0F20-4A05-9FC7-BDF19871EB4F}" dt="2023-08-30T07:10:17.373" v="824" actId="14100"/>
          <ac:cxnSpMkLst>
            <pc:docMk/>
            <pc:sldMk cId="1778146070" sldId="256"/>
            <ac:cxnSpMk id="29" creationId="{CB548A15-5621-BA69-3F96-8CD7D7211939}"/>
          </ac:cxnSpMkLst>
        </pc:cxnChg>
        <pc:cxnChg chg="mod">
          <ac:chgData name="mr.ravikr123@gmail.com" userId="2e61b7c7b1fe329f" providerId="LiveId" clId="{D7D2A19D-0F20-4A05-9FC7-BDF19871EB4F}" dt="2023-08-30T07:10:23.269" v="825" actId="14100"/>
          <ac:cxnSpMkLst>
            <pc:docMk/>
            <pc:sldMk cId="1778146070" sldId="256"/>
            <ac:cxnSpMk id="36" creationId="{F9C61408-D733-6217-030B-89D71D0BA27F}"/>
          </ac:cxnSpMkLst>
        </pc:cxnChg>
      </pc:sldChg>
      <pc:sldChg chg="addSp modSp new del mod">
        <pc:chgData name="mr.ravikr123@gmail.com" userId="2e61b7c7b1fe329f" providerId="LiveId" clId="{D7D2A19D-0F20-4A05-9FC7-BDF19871EB4F}" dt="2023-08-30T06:35:27.277" v="14" actId="2696"/>
        <pc:sldMkLst>
          <pc:docMk/>
          <pc:sldMk cId="56364023" sldId="257"/>
        </pc:sldMkLst>
        <pc:graphicFrameChg chg="add modGraphic">
          <ac:chgData name="mr.ravikr123@gmail.com" userId="2e61b7c7b1fe329f" providerId="LiveId" clId="{D7D2A19D-0F20-4A05-9FC7-BDF19871EB4F}" dt="2023-08-30T06:35:09.950" v="11" actId="27022"/>
          <ac:graphicFrameMkLst>
            <pc:docMk/>
            <pc:sldMk cId="56364023" sldId="257"/>
            <ac:graphicFrameMk id="5" creationId="{501699FE-3751-2788-DEF1-E3FE9F195F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16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84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2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91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6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2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4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7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C1238-28E1-4F9B-B048-5ED5861211D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D1E4-2A1A-4FDE-9090-9CCE4E32F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2D9E2C-ED2C-61B3-2A57-EFBE0E8B98FD}"/>
              </a:ext>
            </a:extLst>
          </p:cNvPr>
          <p:cNvSpPr/>
          <p:nvPr/>
        </p:nvSpPr>
        <p:spPr>
          <a:xfrm>
            <a:off x="1204686" y="213658"/>
            <a:ext cx="10261595" cy="9238343"/>
          </a:xfrm>
          <a:prstGeom prst="roundRect">
            <a:avLst>
              <a:gd name="adj" fmla="val 5640"/>
            </a:avLst>
          </a:prstGeom>
          <a:solidFill>
            <a:schemeClr val="bg1">
              <a:lumMod val="75000"/>
              <a:alpha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203200" dist="368300" dir="246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BD68CC-0566-3CFD-A655-7DD2B7DF191A}"/>
              </a:ext>
            </a:extLst>
          </p:cNvPr>
          <p:cNvGrpSpPr/>
          <p:nvPr/>
        </p:nvGrpSpPr>
        <p:grpSpPr>
          <a:xfrm>
            <a:off x="7362750" y="6995194"/>
            <a:ext cx="2040414" cy="146112"/>
            <a:chOff x="7287035" y="6604600"/>
            <a:chExt cx="2040414" cy="14611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2A04EA-97D9-9C5A-0E87-7B7086FC7028}"/>
                </a:ext>
              </a:extLst>
            </p:cNvPr>
            <p:cNvSpPr/>
            <p:nvPr/>
          </p:nvSpPr>
          <p:spPr>
            <a:xfrm>
              <a:off x="7287035" y="6604601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BEA568-2B66-B2EF-0819-6ED06BF0A5EB}"/>
                </a:ext>
              </a:extLst>
            </p:cNvPr>
            <p:cNvSpPr/>
            <p:nvPr/>
          </p:nvSpPr>
          <p:spPr>
            <a:xfrm>
              <a:off x="7518739" y="6604600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3859C5-CD03-E208-357B-EC18F10DF7AF}"/>
                </a:ext>
              </a:extLst>
            </p:cNvPr>
            <p:cNvSpPr/>
            <p:nvPr/>
          </p:nvSpPr>
          <p:spPr>
            <a:xfrm>
              <a:off x="7737531" y="6606449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A2E645-A1EC-AB64-6961-3D401FB1E3EB}"/>
                </a:ext>
              </a:extLst>
            </p:cNvPr>
            <p:cNvSpPr/>
            <p:nvPr/>
          </p:nvSpPr>
          <p:spPr>
            <a:xfrm>
              <a:off x="7973547" y="6606449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E3949C-972E-D562-FDEB-199B24DEEA47}"/>
                </a:ext>
              </a:extLst>
            </p:cNvPr>
            <p:cNvSpPr/>
            <p:nvPr/>
          </p:nvSpPr>
          <p:spPr>
            <a:xfrm>
              <a:off x="8189282" y="6604600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D16C524-AC78-844D-734C-B8C722308392}"/>
                </a:ext>
              </a:extLst>
            </p:cNvPr>
            <p:cNvSpPr/>
            <p:nvPr/>
          </p:nvSpPr>
          <p:spPr>
            <a:xfrm>
              <a:off x="8385362" y="6611728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5E092D-3FF7-2020-ED8D-11249540CC1F}"/>
                </a:ext>
              </a:extLst>
            </p:cNvPr>
            <p:cNvSpPr/>
            <p:nvPr/>
          </p:nvSpPr>
          <p:spPr>
            <a:xfrm>
              <a:off x="8585387" y="6612599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FF9202-A089-FC57-9121-2BEB428C05B4}"/>
                </a:ext>
              </a:extLst>
            </p:cNvPr>
            <p:cNvSpPr/>
            <p:nvPr/>
          </p:nvSpPr>
          <p:spPr>
            <a:xfrm>
              <a:off x="8799867" y="6611727"/>
              <a:ext cx="133350" cy="138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CB5D78-55AE-B148-FAE1-2140F55EE8D2}"/>
                </a:ext>
              </a:extLst>
            </p:cNvPr>
            <p:cNvSpPr/>
            <p:nvPr/>
          </p:nvSpPr>
          <p:spPr>
            <a:xfrm>
              <a:off x="8996983" y="6611726"/>
              <a:ext cx="133350" cy="13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7378B6-7BAE-2E33-A3B7-2C48F06ED60A}"/>
                </a:ext>
              </a:extLst>
            </p:cNvPr>
            <p:cNvSpPr/>
            <p:nvPr/>
          </p:nvSpPr>
          <p:spPr>
            <a:xfrm>
              <a:off x="9194099" y="6611725"/>
              <a:ext cx="133350" cy="138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4E843B-DAA5-B9E1-48C2-4FCBD61C3EAA}"/>
              </a:ext>
            </a:extLst>
          </p:cNvPr>
          <p:cNvSpPr/>
          <p:nvPr/>
        </p:nvSpPr>
        <p:spPr>
          <a:xfrm>
            <a:off x="1188531" y="213658"/>
            <a:ext cx="3018970" cy="9245600"/>
          </a:xfrm>
          <a:prstGeom prst="roundRect">
            <a:avLst>
              <a:gd name="adj" fmla="val 5502"/>
            </a:avLst>
          </a:prstGeom>
          <a:gradFill flip="none" rotWithShape="1">
            <a:gsLst>
              <a:gs pos="83000">
                <a:schemeClr val="tx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35138-2D67-A889-E09B-A9F4AA1E9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0" t="5691" r="27032" b="-5691"/>
          <a:stretch/>
        </p:blipFill>
        <p:spPr>
          <a:xfrm>
            <a:off x="1200236" y="556890"/>
            <a:ext cx="2104571" cy="169447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B6ED0-1EDD-9EC6-CC35-B6C3266B209E}"/>
              </a:ext>
            </a:extLst>
          </p:cNvPr>
          <p:cNvSpPr txBox="1"/>
          <p:nvPr/>
        </p:nvSpPr>
        <p:spPr>
          <a:xfrm>
            <a:off x="1188531" y="2040811"/>
            <a:ext cx="301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kern="2300" spc="300" dirty="0">
                <a:solidFill>
                  <a:srgbClr val="FFFF00"/>
                </a:solidFill>
                <a:latin typeface="Bahnschrift" panose="020B0502040204020203" pitchFamily="34" charset="0"/>
              </a:rPr>
              <a:t>RAVI</a:t>
            </a:r>
            <a:endParaRPr lang="en-IN" sz="3600" kern="2300" spc="300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2AD26-E3BE-6E94-B96E-C1B04D979C02}"/>
              </a:ext>
            </a:extLst>
          </p:cNvPr>
          <p:cNvSpPr txBox="1"/>
          <p:nvPr/>
        </p:nvSpPr>
        <p:spPr>
          <a:xfrm>
            <a:off x="1219207" y="2772674"/>
            <a:ext cx="301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WEB DEVELOPER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32F0AD-16DD-24EB-0EDE-CFC6912795CD}"/>
              </a:ext>
            </a:extLst>
          </p:cNvPr>
          <p:cNvGrpSpPr/>
          <p:nvPr/>
        </p:nvGrpSpPr>
        <p:grpSpPr>
          <a:xfrm>
            <a:off x="1190173" y="3298881"/>
            <a:ext cx="3069772" cy="369332"/>
            <a:chOff x="2336799" y="3483547"/>
            <a:chExt cx="306977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F5549-15C6-9F25-3555-0865A2195E8E}"/>
                </a:ext>
              </a:extLst>
            </p:cNvPr>
            <p:cNvSpPr txBox="1"/>
            <p:nvPr/>
          </p:nvSpPr>
          <p:spPr>
            <a:xfrm>
              <a:off x="2336799" y="3483547"/>
              <a:ext cx="3069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PROFILE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7BD32C-5F09-6AA0-A193-0890242EA1F8}"/>
                </a:ext>
              </a:extLst>
            </p:cNvPr>
            <p:cNvCxnSpPr>
              <a:cxnSpLocks/>
            </p:cNvCxnSpPr>
            <p:nvPr/>
          </p:nvCxnSpPr>
          <p:spPr>
            <a:xfrm>
              <a:off x="3272970" y="3666920"/>
              <a:ext cx="208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D2E98A-8190-3E9B-F03E-9A45E3FB673F}"/>
              </a:ext>
            </a:extLst>
          </p:cNvPr>
          <p:cNvSpPr txBox="1"/>
          <p:nvPr/>
        </p:nvSpPr>
        <p:spPr>
          <a:xfrm>
            <a:off x="1370877" y="3859021"/>
            <a:ext cx="2701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I  am a Web Developer and a UI/UX Designer.</a:t>
            </a: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Very Determined towards my work and have curiosity to learn and grow.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021D46-E825-3D65-54CD-708FCBC7712D}"/>
              </a:ext>
            </a:extLst>
          </p:cNvPr>
          <p:cNvGrpSpPr/>
          <p:nvPr/>
        </p:nvGrpSpPr>
        <p:grpSpPr>
          <a:xfrm>
            <a:off x="1182913" y="5556250"/>
            <a:ext cx="3069772" cy="371723"/>
            <a:chOff x="2336799" y="3483547"/>
            <a:chExt cx="3069772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54002D-729E-C333-4582-FE8E9B9D6D70}"/>
                </a:ext>
              </a:extLst>
            </p:cNvPr>
            <p:cNvSpPr txBox="1"/>
            <p:nvPr/>
          </p:nvSpPr>
          <p:spPr>
            <a:xfrm>
              <a:off x="2336799" y="3483547"/>
              <a:ext cx="3069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CONTACT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7AD425-254B-56C3-D348-F4107F614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086" y="3666920"/>
              <a:ext cx="1966684" cy="12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75C371-5D6E-BA6E-743A-63E7CA62B199}"/>
              </a:ext>
            </a:extLst>
          </p:cNvPr>
          <p:cNvGrpSpPr/>
          <p:nvPr/>
        </p:nvGrpSpPr>
        <p:grpSpPr>
          <a:xfrm>
            <a:off x="1197430" y="7421968"/>
            <a:ext cx="3069772" cy="369332"/>
            <a:chOff x="2336799" y="3483547"/>
            <a:chExt cx="306977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60F276-FCEB-6DFA-FDD3-D314745169DA}"/>
                </a:ext>
              </a:extLst>
            </p:cNvPr>
            <p:cNvSpPr txBox="1"/>
            <p:nvPr/>
          </p:nvSpPr>
          <p:spPr>
            <a:xfrm>
              <a:off x="2336799" y="3483547"/>
              <a:ext cx="3069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SOCIAL</a:t>
              </a:r>
              <a:r>
                <a:rPr lang="en-IN" dirty="0">
                  <a:solidFill>
                    <a:schemeClr val="bg1"/>
                  </a:solidFill>
                </a:rPr>
                <a:t> </a:t>
              </a:r>
              <a:r>
                <a:rPr lang="en-IN" b="1" dirty="0">
                  <a:solidFill>
                    <a:schemeClr val="bg1"/>
                  </a:solidFill>
                </a:rPr>
                <a:t>ME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32A270-8206-93B3-097C-6C8CC6BCA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7751" y="3666920"/>
              <a:ext cx="1768019" cy="12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515ED9-8D02-195B-E06A-D9EF903150A5}"/>
              </a:ext>
            </a:extLst>
          </p:cNvPr>
          <p:cNvSpPr txBox="1"/>
          <p:nvPr/>
        </p:nvSpPr>
        <p:spPr>
          <a:xfrm flipH="1">
            <a:off x="4598937" y="544739"/>
            <a:ext cx="276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WORK EXPERIENCE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2791A6-A2E7-0A34-60E5-081AD8ACF86B}"/>
              </a:ext>
            </a:extLst>
          </p:cNvPr>
          <p:cNvCxnSpPr>
            <a:cxnSpLocks/>
          </p:cNvCxnSpPr>
          <p:nvPr/>
        </p:nvCxnSpPr>
        <p:spPr>
          <a:xfrm>
            <a:off x="6807200" y="746312"/>
            <a:ext cx="4535714" cy="0"/>
          </a:xfrm>
          <a:prstGeom prst="line">
            <a:avLst/>
          </a:prstGeom>
          <a:ln w="25400"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0D794E-0C46-20E3-2EB8-F07136E22CAC}"/>
              </a:ext>
            </a:extLst>
          </p:cNvPr>
          <p:cNvGrpSpPr/>
          <p:nvPr/>
        </p:nvGrpSpPr>
        <p:grpSpPr>
          <a:xfrm>
            <a:off x="4642478" y="2953282"/>
            <a:ext cx="6700436" cy="369332"/>
            <a:chOff x="4801409" y="524568"/>
            <a:chExt cx="6700436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33BA9E-F3E5-ED8F-CB9C-712A9FC175C8}"/>
                </a:ext>
              </a:extLst>
            </p:cNvPr>
            <p:cNvSpPr txBox="1"/>
            <p:nvPr/>
          </p:nvSpPr>
          <p:spPr>
            <a:xfrm flipH="1">
              <a:off x="4801409" y="524568"/>
              <a:ext cx="276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EDUCATION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548A15-5621-BA69-3F96-8CD7D7211939}"/>
                </a:ext>
              </a:extLst>
            </p:cNvPr>
            <p:cNvCxnSpPr>
              <a:cxnSpLocks/>
            </p:cNvCxnSpPr>
            <p:nvPr/>
          </p:nvCxnSpPr>
          <p:spPr>
            <a:xfrm>
              <a:off x="6368790" y="709234"/>
              <a:ext cx="5133055" cy="16908"/>
            </a:xfrm>
            <a:prstGeom prst="line">
              <a:avLst/>
            </a:prstGeom>
            <a:ln w="25400">
              <a:solidFill>
                <a:schemeClr val="bg2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BC907C-84C8-2C67-25F8-9507D4668E1E}"/>
              </a:ext>
            </a:extLst>
          </p:cNvPr>
          <p:cNvGrpSpPr/>
          <p:nvPr/>
        </p:nvGrpSpPr>
        <p:grpSpPr>
          <a:xfrm>
            <a:off x="4432083" y="5731157"/>
            <a:ext cx="6838260" cy="369332"/>
            <a:chOff x="4961093" y="524568"/>
            <a:chExt cx="6216600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9345B2-0B9B-0538-E5CA-A3F34F8E5FD9}"/>
                </a:ext>
              </a:extLst>
            </p:cNvPr>
            <p:cNvSpPr txBox="1"/>
            <p:nvPr/>
          </p:nvSpPr>
          <p:spPr>
            <a:xfrm flipH="1">
              <a:off x="4961093" y="524568"/>
              <a:ext cx="228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PROFESSIONAL SKILLS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C61408-D733-6217-030B-89D71D0BA27F}"/>
                </a:ext>
              </a:extLst>
            </p:cNvPr>
            <p:cNvCxnSpPr>
              <a:cxnSpLocks/>
            </p:cNvCxnSpPr>
            <p:nvPr/>
          </p:nvCxnSpPr>
          <p:spPr>
            <a:xfrm>
              <a:off x="7237399" y="721384"/>
              <a:ext cx="3940294" cy="0"/>
            </a:xfrm>
            <a:prstGeom prst="line">
              <a:avLst/>
            </a:prstGeom>
            <a:ln w="25400">
              <a:solidFill>
                <a:schemeClr val="bg2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4CBD84F-8D87-221A-751C-C49CF2F90B78}"/>
              </a:ext>
            </a:extLst>
          </p:cNvPr>
          <p:cNvSpPr txBox="1"/>
          <p:nvPr/>
        </p:nvSpPr>
        <p:spPr>
          <a:xfrm>
            <a:off x="1188530" y="2408236"/>
            <a:ext cx="292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1000" dirty="0">
                <a:solidFill>
                  <a:srgbClr val="00B0F0"/>
                </a:solidFill>
                <a:latin typeface="Bahnschrift" panose="020B0502040204020203" pitchFamily="34" charset="0"/>
              </a:rPr>
              <a:t>KUMAR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E17398-2D49-46FC-70DE-FDEAEFFAFBBC}"/>
              </a:ext>
            </a:extLst>
          </p:cNvPr>
          <p:cNvSpPr txBox="1"/>
          <p:nvPr/>
        </p:nvSpPr>
        <p:spPr>
          <a:xfrm>
            <a:off x="5714999" y="6535271"/>
            <a:ext cx="98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 Black" panose="020B0A04020102020204" pitchFamily="34" charset="0"/>
              </a:rPr>
              <a:t>HTML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FC4D09-A7D9-460A-2F69-B5F09646D02A}"/>
              </a:ext>
            </a:extLst>
          </p:cNvPr>
          <p:cNvSpPr txBox="1"/>
          <p:nvPr/>
        </p:nvSpPr>
        <p:spPr>
          <a:xfrm>
            <a:off x="5714999" y="6904603"/>
            <a:ext cx="98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337209-907C-AA08-F5EF-859DCC9230EA}"/>
              </a:ext>
            </a:extLst>
          </p:cNvPr>
          <p:cNvSpPr txBox="1"/>
          <p:nvPr/>
        </p:nvSpPr>
        <p:spPr>
          <a:xfrm>
            <a:off x="5714999" y="7236009"/>
            <a:ext cx="19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 Black" panose="020B0A04020102020204" pitchFamily="34" charset="0"/>
              </a:rPr>
              <a:t>JAVA</a:t>
            </a:r>
            <a:r>
              <a:rPr lang="en-IN" b="1" dirty="0">
                <a:latin typeface="Arial Black" panose="020B0A04020102020204" pitchFamily="34" charset="0"/>
              </a:rPr>
              <a:t> </a:t>
            </a:r>
            <a:r>
              <a:rPr lang="en-IN" sz="1400" b="1" dirty="0">
                <a:latin typeface="Arial Black" panose="020B0A04020102020204" pitchFamily="34" charset="0"/>
              </a:rPr>
              <a:t>SCRIPT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38CCB8-5DCB-9284-E645-FDF1EDB23709}"/>
              </a:ext>
            </a:extLst>
          </p:cNvPr>
          <p:cNvSpPr txBox="1"/>
          <p:nvPr/>
        </p:nvSpPr>
        <p:spPr>
          <a:xfrm>
            <a:off x="5714999" y="7558304"/>
            <a:ext cx="98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 Black" panose="020B0A04020102020204" pitchFamily="34" charset="0"/>
              </a:rPr>
              <a:t>C++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1C5A247-2BEB-0DA9-FA89-C2AE3F34BA0B}"/>
              </a:ext>
            </a:extLst>
          </p:cNvPr>
          <p:cNvGrpSpPr/>
          <p:nvPr/>
        </p:nvGrpSpPr>
        <p:grpSpPr>
          <a:xfrm>
            <a:off x="7362750" y="6615116"/>
            <a:ext cx="2040414" cy="146112"/>
            <a:chOff x="7287035" y="6604600"/>
            <a:chExt cx="2040414" cy="14611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C92324F-CE20-ABD7-3F2D-6EE3C1BD64C4}"/>
                </a:ext>
              </a:extLst>
            </p:cNvPr>
            <p:cNvSpPr/>
            <p:nvPr/>
          </p:nvSpPr>
          <p:spPr>
            <a:xfrm>
              <a:off x="7287035" y="6604601"/>
              <a:ext cx="133350" cy="1381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E66DA0-3DAF-DCE1-096D-794806C73D9A}"/>
                </a:ext>
              </a:extLst>
            </p:cNvPr>
            <p:cNvSpPr/>
            <p:nvPr/>
          </p:nvSpPr>
          <p:spPr>
            <a:xfrm>
              <a:off x="7518739" y="6604600"/>
              <a:ext cx="133350" cy="1381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649CCF9-22D9-B71D-7F26-DE0CFC85D075}"/>
                </a:ext>
              </a:extLst>
            </p:cNvPr>
            <p:cNvSpPr/>
            <p:nvPr/>
          </p:nvSpPr>
          <p:spPr>
            <a:xfrm>
              <a:off x="7737531" y="6606449"/>
              <a:ext cx="133350" cy="1381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62454CA-BB1A-C795-5879-AB2A03CDA030}"/>
                </a:ext>
              </a:extLst>
            </p:cNvPr>
            <p:cNvSpPr/>
            <p:nvPr/>
          </p:nvSpPr>
          <p:spPr>
            <a:xfrm>
              <a:off x="7973547" y="6606449"/>
              <a:ext cx="133350" cy="1381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275FA7-38ED-D839-0BAE-FA83CC6DDDE9}"/>
                </a:ext>
              </a:extLst>
            </p:cNvPr>
            <p:cNvSpPr/>
            <p:nvPr/>
          </p:nvSpPr>
          <p:spPr>
            <a:xfrm>
              <a:off x="8189282" y="6604600"/>
              <a:ext cx="133350" cy="1381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B0A532-4AF5-B675-EC79-F3DC94CECF5C}"/>
                </a:ext>
              </a:extLst>
            </p:cNvPr>
            <p:cNvSpPr/>
            <p:nvPr/>
          </p:nvSpPr>
          <p:spPr>
            <a:xfrm>
              <a:off x="8385362" y="6611728"/>
              <a:ext cx="133350" cy="1381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9533BE6-4CD5-4D7F-3CD3-53334FBFC543}"/>
                </a:ext>
              </a:extLst>
            </p:cNvPr>
            <p:cNvSpPr/>
            <p:nvPr/>
          </p:nvSpPr>
          <p:spPr>
            <a:xfrm>
              <a:off x="8585387" y="6612599"/>
              <a:ext cx="133350" cy="1381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06C62A7-A01C-F1E5-229A-AFC318933621}"/>
                </a:ext>
              </a:extLst>
            </p:cNvPr>
            <p:cNvSpPr/>
            <p:nvPr/>
          </p:nvSpPr>
          <p:spPr>
            <a:xfrm>
              <a:off x="8799867" y="6611727"/>
              <a:ext cx="133350" cy="1381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FE6683-79C4-0A93-1E51-68BBF7E6D1ED}"/>
                </a:ext>
              </a:extLst>
            </p:cNvPr>
            <p:cNvSpPr/>
            <p:nvPr/>
          </p:nvSpPr>
          <p:spPr>
            <a:xfrm>
              <a:off x="8996983" y="6611726"/>
              <a:ext cx="133350" cy="13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A68C77A-BE31-DB32-6399-FFFF9F66400D}"/>
                </a:ext>
              </a:extLst>
            </p:cNvPr>
            <p:cNvSpPr/>
            <p:nvPr/>
          </p:nvSpPr>
          <p:spPr>
            <a:xfrm>
              <a:off x="9194099" y="6611725"/>
              <a:ext cx="133350" cy="138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83ECCB5-728E-A13D-0628-6901A1B84214}"/>
              </a:ext>
            </a:extLst>
          </p:cNvPr>
          <p:cNvGrpSpPr/>
          <p:nvPr/>
        </p:nvGrpSpPr>
        <p:grpSpPr>
          <a:xfrm>
            <a:off x="7362750" y="7347619"/>
            <a:ext cx="2040414" cy="146112"/>
            <a:chOff x="7287035" y="6604600"/>
            <a:chExt cx="2040414" cy="14611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461ED5F-C8A7-F796-2FBF-622C16A28859}"/>
                </a:ext>
              </a:extLst>
            </p:cNvPr>
            <p:cNvSpPr/>
            <p:nvPr/>
          </p:nvSpPr>
          <p:spPr>
            <a:xfrm>
              <a:off x="7287035" y="6604601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8487BD-1204-2944-F29E-97DE91911EED}"/>
                </a:ext>
              </a:extLst>
            </p:cNvPr>
            <p:cNvSpPr/>
            <p:nvPr/>
          </p:nvSpPr>
          <p:spPr>
            <a:xfrm>
              <a:off x="7518739" y="6604600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4D5BE09-E29D-CCDC-4349-7C96B0E51233}"/>
                </a:ext>
              </a:extLst>
            </p:cNvPr>
            <p:cNvSpPr/>
            <p:nvPr/>
          </p:nvSpPr>
          <p:spPr>
            <a:xfrm>
              <a:off x="7737531" y="6606449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988223-7A06-2C52-B853-56249E2270A1}"/>
                </a:ext>
              </a:extLst>
            </p:cNvPr>
            <p:cNvSpPr/>
            <p:nvPr/>
          </p:nvSpPr>
          <p:spPr>
            <a:xfrm>
              <a:off x="7973547" y="6606449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DFD4779-EF68-4D0C-1E2E-95437C3B12F0}"/>
                </a:ext>
              </a:extLst>
            </p:cNvPr>
            <p:cNvSpPr/>
            <p:nvPr/>
          </p:nvSpPr>
          <p:spPr>
            <a:xfrm>
              <a:off x="8189282" y="6604600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1FAF15F-5AD4-10EB-A62F-F711BAF1CC90}"/>
                </a:ext>
              </a:extLst>
            </p:cNvPr>
            <p:cNvSpPr/>
            <p:nvPr/>
          </p:nvSpPr>
          <p:spPr>
            <a:xfrm>
              <a:off x="8385362" y="6611728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736D67E-F172-A894-A4D6-920526247210}"/>
                </a:ext>
              </a:extLst>
            </p:cNvPr>
            <p:cNvSpPr/>
            <p:nvPr/>
          </p:nvSpPr>
          <p:spPr>
            <a:xfrm>
              <a:off x="8585387" y="6612599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6246EBB-9BED-0EE4-22A0-F031793C4B1F}"/>
                </a:ext>
              </a:extLst>
            </p:cNvPr>
            <p:cNvSpPr/>
            <p:nvPr/>
          </p:nvSpPr>
          <p:spPr>
            <a:xfrm>
              <a:off x="8799867" y="6611727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2D915BC-0CDA-AF56-30D0-CC572881333C}"/>
                </a:ext>
              </a:extLst>
            </p:cNvPr>
            <p:cNvSpPr/>
            <p:nvPr/>
          </p:nvSpPr>
          <p:spPr>
            <a:xfrm>
              <a:off x="8996983" y="6611726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A2794B5-339B-F7FF-291B-DA5548596699}"/>
                </a:ext>
              </a:extLst>
            </p:cNvPr>
            <p:cNvSpPr/>
            <p:nvPr/>
          </p:nvSpPr>
          <p:spPr>
            <a:xfrm>
              <a:off x="9194099" y="6611725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C8E9D7A-3404-13C9-0E8C-470BF8FFC5B2}"/>
              </a:ext>
            </a:extLst>
          </p:cNvPr>
          <p:cNvGrpSpPr/>
          <p:nvPr/>
        </p:nvGrpSpPr>
        <p:grpSpPr>
          <a:xfrm>
            <a:off x="7362750" y="7636677"/>
            <a:ext cx="2040414" cy="146112"/>
            <a:chOff x="7287035" y="6604600"/>
            <a:chExt cx="2040414" cy="14611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84E2E4E-B22B-590F-2460-7695560F0D3C}"/>
                </a:ext>
              </a:extLst>
            </p:cNvPr>
            <p:cNvSpPr/>
            <p:nvPr/>
          </p:nvSpPr>
          <p:spPr>
            <a:xfrm>
              <a:off x="7287035" y="6604601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5422442-6C3A-D45E-660A-58A41AFF8776}"/>
                </a:ext>
              </a:extLst>
            </p:cNvPr>
            <p:cNvSpPr/>
            <p:nvPr/>
          </p:nvSpPr>
          <p:spPr>
            <a:xfrm>
              <a:off x="7518739" y="6604600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696BFAF-6FE5-162C-3534-B247E9E9C863}"/>
                </a:ext>
              </a:extLst>
            </p:cNvPr>
            <p:cNvSpPr/>
            <p:nvPr/>
          </p:nvSpPr>
          <p:spPr>
            <a:xfrm>
              <a:off x="7737531" y="6606449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D0D357-4BC0-78CE-922B-1F58B3500E14}"/>
                </a:ext>
              </a:extLst>
            </p:cNvPr>
            <p:cNvSpPr/>
            <p:nvPr/>
          </p:nvSpPr>
          <p:spPr>
            <a:xfrm>
              <a:off x="7973547" y="6606449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354C3D8-3E31-C866-F8FA-30986BE0E06A}"/>
                </a:ext>
              </a:extLst>
            </p:cNvPr>
            <p:cNvSpPr/>
            <p:nvPr/>
          </p:nvSpPr>
          <p:spPr>
            <a:xfrm>
              <a:off x="8189282" y="6604600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F0A4EC-B74C-4F7D-26AA-0954F3F70B13}"/>
                </a:ext>
              </a:extLst>
            </p:cNvPr>
            <p:cNvSpPr/>
            <p:nvPr/>
          </p:nvSpPr>
          <p:spPr>
            <a:xfrm>
              <a:off x="8385362" y="6611728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4CD9C0D-8C8A-DC0E-0F36-DDB71BCD3F9D}"/>
                </a:ext>
              </a:extLst>
            </p:cNvPr>
            <p:cNvSpPr/>
            <p:nvPr/>
          </p:nvSpPr>
          <p:spPr>
            <a:xfrm>
              <a:off x="8585387" y="6612599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135D449-B118-9133-E96C-A1006D84826C}"/>
                </a:ext>
              </a:extLst>
            </p:cNvPr>
            <p:cNvSpPr/>
            <p:nvPr/>
          </p:nvSpPr>
          <p:spPr>
            <a:xfrm>
              <a:off x="8799867" y="6611727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DA06AD3-360E-CD4C-9658-B16060C3BD91}"/>
                </a:ext>
              </a:extLst>
            </p:cNvPr>
            <p:cNvSpPr/>
            <p:nvPr/>
          </p:nvSpPr>
          <p:spPr>
            <a:xfrm>
              <a:off x="8996983" y="6611726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7CA8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C554C44-0EFF-CE2A-323A-8D00FD360970}"/>
                </a:ext>
              </a:extLst>
            </p:cNvPr>
            <p:cNvSpPr/>
            <p:nvPr/>
          </p:nvSpPr>
          <p:spPr>
            <a:xfrm>
              <a:off x="9194099" y="6611725"/>
              <a:ext cx="133350" cy="138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67CA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14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mr.ravikr123@gmail.com</dc:creator>
  <cp:lastModifiedBy>mr.ravikr123@gmail.com</cp:lastModifiedBy>
  <cp:revision>1</cp:revision>
  <dcterms:created xsi:type="dcterms:W3CDTF">2023-08-25T04:57:01Z</dcterms:created>
  <dcterms:modified xsi:type="dcterms:W3CDTF">2023-08-30T07:11:29Z</dcterms:modified>
</cp:coreProperties>
</file>