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58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51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8902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1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2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408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5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84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0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73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801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1267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7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0541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9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077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521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224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8" r:id="rId1"/>
    <p:sldLayoutId id="2147484589" r:id="rId2"/>
    <p:sldLayoutId id="2147484590" r:id="rId3"/>
    <p:sldLayoutId id="2147484591" r:id="rId4"/>
    <p:sldLayoutId id="2147484592" r:id="rId5"/>
    <p:sldLayoutId id="2147484593" r:id="rId6"/>
    <p:sldLayoutId id="2147484594" r:id="rId7"/>
    <p:sldLayoutId id="2147484595" r:id="rId8"/>
    <p:sldLayoutId id="2147484596" r:id="rId9"/>
    <p:sldLayoutId id="2147484597" r:id="rId10"/>
    <p:sldLayoutId id="2147484598" r:id="rId11"/>
    <p:sldLayoutId id="2147484599" r:id="rId12"/>
    <p:sldLayoutId id="2147484600" r:id="rId13"/>
    <p:sldLayoutId id="2147484601" r:id="rId14"/>
    <p:sldLayoutId id="2147484602" r:id="rId15"/>
    <p:sldLayoutId id="2147484603" r:id="rId16"/>
    <p:sldLayoutId id="2147484604" r:id="rId17"/>
    <p:sldLayoutId id="2147484605" r:id="rId18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7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433754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5840D49-19B5-0054-0B9F-ADD6C76381C0}"/>
              </a:ext>
            </a:extLst>
          </p:cNvPr>
          <p:cNvSpPr txBox="1"/>
          <p:nvPr/>
        </p:nvSpPr>
        <p:spPr>
          <a:xfrm>
            <a:off x="3200400" y="3023829"/>
            <a:ext cx="6696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STUDENT NAME:RAVI KUMAR . R</a:t>
            </a:r>
          </a:p>
          <a:p>
            <a:r>
              <a:rPr lang="en-US" sz="2000" dirty="0"/>
              <a:t>REGISTER NO:2213111036041          </a:t>
            </a:r>
          </a:p>
          <a:p>
            <a:r>
              <a:rPr lang="en-US" sz="2000" dirty="0"/>
              <a:t>NM ID</a:t>
            </a:r>
            <a:r>
              <a:rPr lang="en-US" sz="2000"/>
              <a:t>: 05BC5CC43F29C6F92A64DD605B57EB3A</a:t>
            </a:r>
            <a:endParaRPr lang="en-US" sz="2000" dirty="0"/>
          </a:p>
          <a:p>
            <a:r>
              <a:rPr lang="en-US" sz="2000" dirty="0"/>
              <a:t>DEPARTMENT: B.COM (GENERAL).</a:t>
            </a:r>
          </a:p>
          <a:p>
            <a:r>
              <a:rPr lang="en-US" sz="2000" dirty="0"/>
              <a:t>COLLEGE: GOVERNMENT ARTS AND SCIENCE COLLEGE NANDANAM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3716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IN" sz="4250" spc="20" dirty="0"/>
              <a:t>M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</a:p>
          <a:p>
            <a:r>
              <a:rPr lang="en-IN" sz="3200" dirty="0"/>
              <a:t>5.Employers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435</TotalTime>
  <Words>542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Garamond</vt:lpstr>
      <vt:lpstr>Roboto</vt:lpstr>
      <vt:lpstr>Times New Roman</vt:lpstr>
      <vt:lpstr>Trebuchet MS</vt:lpstr>
      <vt:lpstr>Wingdings</vt:lpstr>
      <vt:lpstr>Organic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T</cp:lastModifiedBy>
  <cp:revision>30</cp:revision>
  <dcterms:created xsi:type="dcterms:W3CDTF">2024-03-29T15:07:22Z</dcterms:created>
  <dcterms:modified xsi:type="dcterms:W3CDTF">2024-08-30T06:58:08Z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