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ga ravikumar" initials="mr" lastIdx="1" clrIdx="0">
    <p:extLst>
      <p:ext uri="{19B8F6BF-5375-455C-9EA6-DF929625EA0E}">
        <p15:presenceInfo xmlns:p15="http://schemas.microsoft.com/office/powerpoint/2012/main" userId="80597dc0cc9467d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ga ravikumar" userId="80597dc0cc9467de" providerId="LiveId" clId="{1D2C297B-1A48-4858-90B8-AE4E57A03A93}"/>
    <pc:docChg chg="undo custSel modSld modMainMaster">
      <pc:chgData name="manga ravikumar" userId="80597dc0cc9467de" providerId="LiveId" clId="{1D2C297B-1A48-4858-90B8-AE4E57A03A93}" dt="2023-07-20T09:54:29.163" v="180"/>
      <pc:docMkLst>
        <pc:docMk/>
      </pc:docMkLst>
      <pc:sldChg chg="addSp delSp modSp mod setBg addCm">
        <pc:chgData name="manga ravikumar" userId="80597dc0cc9467de" providerId="LiveId" clId="{1D2C297B-1A48-4858-90B8-AE4E57A03A93}" dt="2023-07-20T06:05:38.184" v="106" actId="2085"/>
        <pc:sldMkLst>
          <pc:docMk/>
          <pc:sldMk cId="1380906084" sldId="256"/>
        </pc:sldMkLst>
        <pc:spChg chg="mod">
          <ac:chgData name="manga ravikumar" userId="80597dc0cc9467de" providerId="LiveId" clId="{1D2C297B-1A48-4858-90B8-AE4E57A03A93}" dt="2023-07-20T05:57:55.094" v="23" actId="20577"/>
          <ac:spMkLst>
            <pc:docMk/>
            <pc:sldMk cId="1380906084" sldId="256"/>
            <ac:spMk id="3" creationId="{1D475A94-4FE7-5DFA-E64A-63540BC23A7D}"/>
          </ac:spMkLst>
        </pc:spChg>
        <pc:spChg chg="add del mod">
          <ac:chgData name="manga ravikumar" userId="80597dc0cc9467de" providerId="LiveId" clId="{1D2C297B-1A48-4858-90B8-AE4E57A03A93}" dt="2023-07-20T06:04:55.314" v="103"/>
          <ac:spMkLst>
            <pc:docMk/>
            <pc:sldMk cId="1380906084" sldId="256"/>
            <ac:spMk id="4" creationId="{447D39B1-E91C-20DE-7BC5-B99F9272B7C8}"/>
          </ac:spMkLst>
        </pc:spChg>
        <pc:spChg chg="add mod">
          <ac:chgData name="manga ravikumar" userId="80597dc0cc9467de" providerId="LiveId" clId="{1D2C297B-1A48-4858-90B8-AE4E57A03A93}" dt="2023-07-20T06:05:38.184" v="106" actId="2085"/>
          <ac:spMkLst>
            <pc:docMk/>
            <pc:sldMk cId="1380906084" sldId="256"/>
            <ac:spMk id="5" creationId="{C0937FF3-335F-BA06-C55D-F2E33D8467F9}"/>
          </ac:spMkLst>
        </pc:spChg>
      </pc:sldChg>
      <pc:sldChg chg="addSp modSp mod setBg">
        <pc:chgData name="manga ravikumar" userId="80597dc0cc9467de" providerId="LiveId" clId="{1D2C297B-1A48-4858-90B8-AE4E57A03A93}" dt="2023-07-20T06:07:30.885" v="153" actId="1076"/>
        <pc:sldMkLst>
          <pc:docMk/>
          <pc:sldMk cId="3529585635" sldId="257"/>
        </pc:sldMkLst>
        <pc:spChg chg="add mod">
          <ac:chgData name="manga ravikumar" userId="80597dc0cc9467de" providerId="LiveId" clId="{1D2C297B-1A48-4858-90B8-AE4E57A03A93}" dt="2023-07-20T06:05:48.117" v="107"/>
          <ac:spMkLst>
            <pc:docMk/>
            <pc:sldMk cId="3529585635" sldId="257"/>
            <ac:spMk id="2" creationId="{5D49023C-E685-23D1-4773-EC6F559376A4}"/>
          </ac:spMkLst>
        </pc:spChg>
        <pc:spChg chg="mod">
          <ac:chgData name="manga ravikumar" userId="80597dc0cc9467de" providerId="LiveId" clId="{1D2C297B-1A48-4858-90B8-AE4E57A03A93}" dt="2023-07-20T06:07:30.885" v="153" actId="1076"/>
          <ac:spMkLst>
            <pc:docMk/>
            <pc:sldMk cId="3529585635" sldId="257"/>
            <ac:spMk id="4" creationId="{FD874C2E-1B1F-E7F5-DDB3-0716513A3000}"/>
          </ac:spMkLst>
        </pc:spChg>
      </pc:sldChg>
      <pc:sldChg chg="addSp modSp mod">
        <pc:chgData name="manga ravikumar" userId="80597dc0cc9467de" providerId="LiveId" clId="{1D2C297B-1A48-4858-90B8-AE4E57A03A93}" dt="2023-07-20T09:51:06.554" v="166"/>
        <pc:sldMkLst>
          <pc:docMk/>
          <pc:sldMk cId="440573275" sldId="258"/>
        </pc:sldMkLst>
        <pc:spChg chg="mod">
          <ac:chgData name="manga ravikumar" userId="80597dc0cc9467de" providerId="LiveId" clId="{1D2C297B-1A48-4858-90B8-AE4E57A03A93}" dt="2023-07-20T05:57:42.849" v="5"/>
          <ac:spMkLst>
            <pc:docMk/>
            <pc:sldMk cId="440573275" sldId="258"/>
            <ac:spMk id="2" creationId="{06E2D363-E7D2-CFC3-58BF-647BEB347095}"/>
          </ac:spMkLst>
        </pc:spChg>
        <pc:spChg chg="mod">
          <ac:chgData name="manga ravikumar" userId="80597dc0cc9467de" providerId="LiveId" clId="{1D2C297B-1A48-4858-90B8-AE4E57A03A93}" dt="2023-07-20T09:51:06.554" v="166"/>
          <ac:spMkLst>
            <pc:docMk/>
            <pc:sldMk cId="440573275" sldId="258"/>
            <ac:spMk id="3" creationId="{7FD5D575-29BC-C865-227A-A8A1BC5EB604}"/>
          </ac:spMkLst>
        </pc:spChg>
        <pc:spChg chg="add mod">
          <ac:chgData name="manga ravikumar" userId="80597dc0cc9467de" providerId="LiveId" clId="{1D2C297B-1A48-4858-90B8-AE4E57A03A93}" dt="2023-07-20T06:07:44.829" v="154" actId="1076"/>
          <ac:spMkLst>
            <pc:docMk/>
            <pc:sldMk cId="440573275" sldId="258"/>
            <ac:spMk id="4" creationId="{E9535EB4-4BC9-DEEE-A2FF-D69994C1D5C0}"/>
          </ac:spMkLst>
        </pc:spChg>
        <pc:picChg chg="mod">
          <ac:chgData name="manga ravikumar" userId="80597dc0cc9467de" providerId="LiveId" clId="{1D2C297B-1A48-4858-90B8-AE4E57A03A93}" dt="2023-07-20T05:59:57.040" v="28" actId="14100"/>
          <ac:picMkLst>
            <pc:docMk/>
            <pc:sldMk cId="440573275" sldId="258"/>
            <ac:picMk id="5" creationId="{DCC47058-2DBC-6064-AB54-B73574B84BD6}"/>
          </ac:picMkLst>
        </pc:picChg>
      </pc:sldChg>
      <pc:sldChg chg="addSp modSp mod">
        <pc:chgData name="manga ravikumar" userId="80597dc0cc9467de" providerId="LiveId" clId="{1D2C297B-1A48-4858-90B8-AE4E57A03A93}" dt="2023-07-20T09:51:28.797" v="167"/>
        <pc:sldMkLst>
          <pc:docMk/>
          <pc:sldMk cId="3590727298" sldId="259"/>
        </pc:sldMkLst>
        <pc:spChg chg="mod">
          <ac:chgData name="manga ravikumar" userId="80597dc0cc9467de" providerId="LiveId" clId="{1D2C297B-1A48-4858-90B8-AE4E57A03A93}" dt="2023-07-20T05:57:42.849" v="5"/>
          <ac:spMkLst>
            <pc:docMk/>
            <pc:sldMk cId="3590727298" sldId="259"/>
            <ac:spMk id="2" creationId="{7B428FAE-E0C9-8521-19C7-A02A3FD2CFF6}"/>
          </ac:spMkLst>
        </pc:spChg>
        <pc:spChg chg="mod">
          <ac:chgData name="manga ravikumar" userId="80597dc0cc9467de" providerId="LiveId" clId="{1D2C297B-1A48-4858-90B8-AE4E57A03A93}" dt="2023-07-20T09:51:28.797" v="167"/>
          <ac:spMkLst>
            <pc:docMk/>
            <pc:sldMk cId="3590727298" sldId="259"/>
            <ac:spMk id="3" creationId="{B2979365-1E12-D283-1675-D787DF70DE3D}"/>
          </ac:spMkLst>
        </pc:spChg>
        <pc:spChg chg="add mod">
          <ac:chgData name="manga ravikumar" userId="80597dc0cc9467de" providerId="LiveId" clId="{1D2C297B-1A48-4858-90B8-AE4E57A03A93}" dt="2023-07-20T06:05:52.339" v="109"/>
          <ac:spMkLst>
            <pc:docMk/>
            <pc:sldMk cId="3590727298" sldId="259"/>
            <ac:spMk id="5" creationId="{B9956C3A-BF5F-1C2B-EDFB-8AA2DF1E6A56}"/>
          </ac:spMkLst>
        </pc:spChg>
      </pc:sldChg>
      <pc:sldChg chg="addSp modSp mod">
        <pc:chgData name="manga ravikumar" userId="80597dc0cc9467de" providerId="LiveId" clId="{1D2C297B-1A48-4858-90B8-AE4E57A03A93}" dt="2023-07-20T09:51:45.628" v="168"/>
        <pc:sldMkLst>
          <pc:docMk/>
          <pc:sldMk cId="3253607552" sldId="260"/>
        </pc:sldMkLst>
        <pc:spChg chg="mod">
          <ac:chgData name="manga ravikumar" userId="80597dc0cc9467de" providerId="LiveId" clId="{1D2C297B-1A48-4858-90B8-AE4E57A03A93}" dt="2023-07-20T05:57:42.849" v="5"/>
          <ac:spMkLst>
            <pc:docMk/>
            <pc:sldMk cId="3253607552" sldId="260"/>
            <ac:spMk id="2" creationId="{554E2146-DC23-5517-43B4-2B6C2986448C}"/>
          </ac:spMkLst>
        </pc:spChg>
        <pc:spChg chg="mod">
          <ac:chgData name="manga ravikumar" userId="80597dc0cc9467de" providerId="LiveId" clId="{1D2C297B-1A48-4858-90B8-AE4E57A03A93}" dt="2023-07-20T09:51:45.628" v="168"/>
          <ac:spMkLst>
            <pc:docMk/>
            <pc:sldMk cId="3253607552" sldId="260"/>
            <ac:spMk id="3" creationId="{BDA72171-D5D4-BA3D-E8F5-8BBDCE0956DB}"/>
          </ac:spMkLst>
        </pc:spChg>
        <pc:spChg chg="add mod">
          <ac:chgData name="manga ravikumar" userId="80597dc0cc9467de" providerId="LiveId" clId="{1D2C297B-1A48-4858-90B8-AE4E57A03A93}" dt="2023-07-20T06:05:54.183" v="110"/>
          <ac:spMkLst>
            <pc:docMk/>
            <pc:sldMk cId="3253607552" sldId="260"/>
            <ac:spMk id="4" creationId="{90F4BFFA-A399-3BC6-C645-968B797C6665}"/>
          </ac:spMkLst>
        </pc:spChg>
      </pc:sldChg>
      <pc:sldChg chg="addSp modSp mod">
        <pc:chgData name="manga ravikumar" userId="80597dc0cc9467de" providerId="LiveId" clId="{1D2C297B-1A48-4858-90B8-AE4E57A03A93}" dt="2023-07-20T09:52:20.941" v="170" actId="12"/>
        <pc:sldMkLst>
          <pc:docMk/>
          <pc:sldMk cId="3977218194" sldId="261"/>
        </pc:sldMkLst>
        <pc:spChg chg="mod">
          <ac:chgData name="manga ravikumar" userId="80597dc0cc9467de" providerId="LiveId" clId="{1D2C297B-1A48-4858-90B8-AE4E57A03A93}" dt="2023-07-20T05:57:42.849" v="5"/>
          <ac:spMkLst>
            <pc:docMk/>
            <pc:sldMk cId="3977218194" sldId="261"/>
            <ac:spMk id="2" creationId="{3BA04592-D2C0-52D0-D28D-A91C2AD1DEC5}"/>
          </ac:spMkLst>
        </pc:spChg>
        <pc:spChg chg="mod">
          <ac:chgData name="manga ravikumar" userId="80597dc0cc9467de" providerId="LiveId" clId="{1D2C297B-1A48-4858-90B8-AE4E57A03A93}" dt="2023-07-20T09:52:20.941" v="170" actId="12"/>
          <ac:spMkLst>
            <pc:docMk/>
            <pc:sldMk cId="3977218194" sldId="261"/>
            <ac:spMk id="3" creationId="{95A921C7-1004-F5DD-7447-EB7A4BE8C56D}"/>
          </ac:spMkLst>
        </pc:spChg>
        <pc:spChg chg="add mod">
          <ac:chgData name="manga ravikumar" userId="80597dc0cc9467de" providerId="LiveId" clId="{1D2C297B-1A48-4858-90B8-AE4E57A03A93}" dt="2023-07-20T06:05:55.944" v="111"/>
          <ac:spMkLst>
            <pc:docMk/>
            <pc:sldMk cId="3977218194" sldId="261"/>
            <ac:spMk id="4" creationId="{A028D39C-C63B-F6A9-C6CA-5CDFD5ACD76E}"/>
          </ac:spMkLst>
        </pc:spChg>
      </pc:sldChg>
      <pc:sldChg chg="addSp modSp mod">
        <pc:chgData name="manga ravikumar" userId="80597dc0cc9467de" providerId="LiveId" clId="{1D2C297B-1A48-4858-90B8-AE4E57A03A93}" dt="2023-07-20T09:53:39.261" v="174"/>
        <pc:sldMkLst>
          <pc:docMk/>
          <pc:sldMk cId="707175405" sldId="262"/>
        </pc:sldMkLst>
        <pc:spChg chg="mod">
          <ac:chgData name="manga ravikumar" userId="80597dc0cc9467de" providerId="LiveId" clId="{1D2C297B-1A48-4858-90B8-AE4E57A03A93}" dt="2023-07-20T05:57:42.990" v="6" actId="27636"/>
          <ac:spMkLst>
            <pc:docMk/>
            <pc:sldMk cId="707175405" sldId="262"/>
            <ac:spMk id="2" creationId="{EBD57D4D-69DA-E67E-177D-DDEB6B3A243A}"/>
          </ac:spMkLst>
        </pc:spChg>
        <pc:spChg chg="mod">
          <ac:chgData name="manga ravikumar" userId="80597dc0cc9467de" providerId="LiveId" clId="{1D2C297B-1A48-4858-90B8-AE4E57A03A93}" dt="2023-07-20T09:53:39.261" v="174"/>
          <ac:spMkLst>
            <pc:docMk/>
            <pc:sldMk cId="707175405" sldId="262"/>
            <ac:spMk id="3" creationId="{3270168E-4477-21D7-F539-49E16BE0EDD0}"/>
          </ac:spMkLst>
        </pc:spChg>
        <pc:spChg chg="add mod">
          <ac:chgData name="manga ravikumar" userId="80597dc0cc9467de" providerId="LiveId" clId="{1D2C297B-1A48-4858-90B8-AE4E57A03A93}" dt="2023-07-20T06:05:58.005" v="112"/>
          <ac:spMkLst>
            <pc:docMk/>
            <pc:sldMk cId="707175405" sldId="262"/>
            <ac:spMk id="4" creationId="{18CA845E-632E-5EA0-3943-69402AA22A3E}"/>
          </ac:spMkLst>
        </pc:spChg>
      </pc:sldChg>
      <pc:sldChg chg="addSp modSp mod">
        <pc:chgData name="manga ravikumar" userId="80597dc0cc9467de" providerId="LiveId" clId="{1D2C297B-1A48-4858-90B8-AE4E57A03A93}" dt="2023-07-20T09:53:59.034" v="177"/>
        <pc:sldMkLst>
          <pc:docMk/>
          <pc:sldMk cId="2991736973" sldId="263"/>
        </pc:sldMkLst>
        <pc:spChg chg="mod">
          <ac:chgData name="manga ravikumar" userId="80597dc0cc9467de" providerId="LiveId" clId="{1D2C297B-1A48-4858-90B8-AE4E57A03A93}" dt="2023-07-20T09:53:44.044" v="176" actId="20577"/>
          <ac:spMkLst>
            <pc:docMk/>
            <pc:sldMk cId="2991736973" sldId="263"/>
            <ac:spMk id="2" creationId="{A7BA70D2-A1FA-F158-0CFC-1CE0D091361A}"/>
          </ac:spMkLst>
        </pc:spChg>
        <pc:spChg chg="mod">
          <ac:chgData name="manga ravikumar" userId="80597dc0cc9467de" providerId="LiveId" clId="{1D2C297B-1A48-4858-90B8-AE4E57A03A93}" dt="2023-07-20T09:53:59.034" v="177"/>
          <ac:spMkLst>
            <pc:docMk/>
            <pc:sldMk cId="2991736973" sldId="263"/>
            <ac:spMk id="3" creationId="{A53CFC69-4E8F-DE8A-CB71-987CFC646508}"/>
          </ac:spMkLst>
        </pc:spChg>
        <pc:spChg chg="add mod">
          <ac:chgData name="manga ravikumar" userId="80597dc0cc9467de" providerId="LiveId" clId="{1D2C297B-1A48-4858-90B8-AE4E57A03A93}" dt="2023-07-20T06:06:01.740" v="113"/>
          <ac:spMkLst>
            <pc:docMk/>
            <pc:sldMk cId="2991736973" sldId="263"/>
            <ac:spMk id="4" creationId="{9FC0E3C2-8C41-3551-2F65-4D9331901E13}"/>
          </ac:spMkLst>
        </pc:spChg>
      </pc:sldChg>
      <pc:sldChg chg="addSp modSp mod">
        <pc:chgData name="manga ravikumar" userId="80597dc0cc9467de" providerId="LiveId" clId="{1D2C297B-1A48-4858-90B8-AE4E57A03A93}" dt="2023-07-20T09:54:29.163" v="180"/>
        <pc:sldMkLst>
          <pc:docMk/>
          <pc:sldMk cId="1395410238" sldId="264"/>
        </pc:sldMkLst>
        <pc:spChg chg="mod">
          <ac:chgData name="manga ravikumar" userId="80597dc0cc9467de" providerId="LiveId" clId="{1D2C297B-1A48-4858-90B8-AE4E57A03A93}" dt="2023-07-20T09:54:09.369" v="179" actId="20577"/>
          <ac:spMkLst>
            <pc:docMk/>
            <pc:sldMk cId="1395410238" sldId="264"/>
            <ac:spMk id="2" creationId="{0EB50510-A8DE-2445-FE05-BD993B3F41A0}"/>
          </ac:spMkLst>
        </pc:spChg>
        <pc:spChg chg="mod">
          <ac:chgData name="manga ravikumar" userId="80597dc0cc9467de" providerId="LiveId" clId="{1D2C297B-1A48-4858-90B8-AE4E57A03A93}" dt="2023-07-20T09:54:29.163" v="180"/>
          <ac:spMkLst>
            <pc:docMk/>
            <pc:sldMk cId="1395410238" sldId="264"/>
            <ac:spMk id="3" creationId="{C34497EE-DE9B-89ED-501A-787F7B3202F2}"/>
          </ac:spMkLst>
        </pc:spChg>
        <pc:spChg chg="add mod">
          <ac:chgData name="manga ravikumar" userId="80597dc0cc9467de" providerId="LiveId" clId="{1D2C297B-1A48-4858-90B8-AE4E57A03A93}" dt="2023-07-20T06:06:05.498" v="114"/>
          <ac:spMkLst>
            <pc:docMk/>
            <pc:sldMk cId="1395410238" sldId="264"/>
            <ac:spMk id="4" creationId="{3418825A-ACC7-9C84-313D-2A4A0E79E233}"/>
          </ac:spMkLst>
        </pc:spChg>
      </pc:sldChg>
      <pc:sldChg chg="addSp delSp modSp mod">
        <pc:chgData name="manga ravikumar" userId="80597dc0cc9467de" providerId="LiveId" clId="{1D2C297B-1A48-4858-90B8-AE4E57A03A93}" dt="2023-07-20T09:42:34.790" v="165" actId="20577"/>
        <pc:sldMkLst>
          <pc:docMk/>
          <pc:sldMk cId="4186050458" sldId="265"/>
        </pc:sldMkLst>
        <pc:spChg chg="mod">
          <ac:chgData name="manga ravikumar" userId="80597dc0cc9467de" providerId="LiveId" clId="{1D2C297B-1A48-4858-90B8-AE4E57A03A93}" dt="2023-07-20T05:57:42.849" v="5"/>
          <ac:spMkLst>
            <pc:docMk/>
            <pc:sldMk cId="4186050458" sldId="265"/>
            <ac:spMk id="2" creationId="{4C854045-8FB8-8318-92BD-62BDC82DDCAE}"/>
          </ac:spMkLst>
        </pc:spChg>
        <pc:spChg chg="mod">
          <ac:chgData name="manga ravikumar" userId="80597dc0cc9467de" providerId="LiveId" clId="{1D2C297B-1A48-4858-90B8-AE4E57A03A93}" dt="2023-07-20T09:42:34.790" v="165" actId="20577"/>
          <ac:spMkLst>
            <pc:docMk/>
            <pc:sldMk cId="4186050458" sldId="265"/>
            <ac:spMk id="3" creationId="{28D715CA-2739-3E09-7EA4-39C9CA61DE84}"/>
          </ac:spMkLst>
        </pc:spChg>
        <pc:spChg chg="add del mod">
          <ac:chgData name="manga ravikumar" userId="80597dc0cc9467de" providerId="LiveId" clId="{1D2C297B-1A48-4858-90B8-AE4E57A03A93}" dt="2023-07-20T06:04:25.845" v="95"/>
          <ac:spMkLst>
            <pc:docMk/>
            <pc:sldMk cId="4186050458" sldId="265"/>
            <ac:spMk id="4" creationId="{B15697D9-A2E4-BAC8-CFA4-E0D7532545B5}"/>
          </ac:spMkLst>
        </pc:spChg>
        <pc:spChg chg="add mod">
          <ac:chgData name="manga ravikumar" userId="80597dc0cc9467de" providerId="LiveId" clId="{1D2C297B-1A48-4858-90B8-AE4E57A03A93}" dt="2023-07-20T06:06:06.917" v="115"/>
          <ac:spMkLst>
            <pc:docMk/>
            <pc:sldMk cId="4186050458" sldId="265"/>
            <ac:spMk id="5" creationId="{E2F8178A-5571-0521-769C-CD12B1ADEFDC}"/>
          </ac:spMkLst>
        </pc:spChg>
      </pc:sldChg>
      <pc:sldChg chg="addSp delSp modSp mod">
        <pc:chgData name="manga ravikumar" userId="80597dc0cc9467de" providerId="LiveId" clId="{1D2C297B-1A48-4858-90B8-AE4E57A03A93}" dt="2023-07-20T06:06:38.700" v="120" actId="1076"/>
        <pc:sldMkLst>
          <pc:docMk/>
          <pc:sldMk cId="1241243139" sldId="266"/>
        </pc:sldMkLst>
        <pc:spChg chg="add del mod">
          <ac:chgData name="manga ravikumar" userId="80597dc0cc9467de" providerId="LiveId" clId="{1D2C297B-1A48-4858-90B8-AE4E57A03A93}" dt="2023-07-20T06:06:23.826" v="118" actId="21"/>
          <ac:spMkLst>
            <pc:docMk/>
            <pc:sldMk cId="1241243139" sldId="266"/>
            <ac:spMk id="2" creationId="{11FC63F8-5437-21D7-6DC1-EA73E8BC451A}"/>
          </ac:spMkLst>
        </pc:spChg>
        <pc:spChg chg="add mod">
          <ac:chgData name="manga ravikumar" userId="80597dc0cc9467de" providerId="LiveId" clId="{1D2C297B-1A48-4858-90B8-AE4E57A03A93}" dt="2023-07-20T06:06:38.700" v="120" actId="1076"/>
          <ac:spMkLst>
            <pc:docMk/>
            <pc:sldMk cId="1241243139" sldId="266"/>
            <ac:spMk id="3" creationId="{0929D07E-D554-EA37-88EB-E902CC0D0F2F}"/>
          </ac:spMkLst>
        </pc:spChg>
      </pc:sldChg>
      <pc:sldMasterChg chg="modSldLayout">
        <pc:chgData name="manga ravikumar" userId="80597dc0cc9467de" providerId="LiveId" clId="{1D2C297B-1A48-4858-90B8-AE4E57A03A93}" dt="2023-07-20T05:57:42.849" v="5"/>
        <pc:sldMasterMkLst>
          <pc:docMk/>
          <pc:sldMasterMk cId="2276503537" sldId="2147483700"/>
        </pc:sldMasterMkLst>
        <pc:sldLayoutChg chg="delSp">
          <pc:chgData name="manga ravikumar" userId="80597dc0cc9467de" providerId="LiveId" clId="{1D2C297B-1A48-4858-90B8-AE4E57A03A93}" dt="2023-07-20T05:57:42.849" v="5"/>
          <pc:sldLayoutMkLst>
            <pc:docMk/>
            <pc:sldMasterMk cId="2276503537" sldId="2147483700"/>
            <pc:sldLayoutMk cId="1883696296" sldId="2147483718"/>
          </pc:sldLayoutMkLst>
          <pc:spChg chg="del">
            <ac:chgData name="manga ravikumar" userId="80597dc0cc9467de" providerId="LiveId" clId="{1D2C297B-1A48-4858-90B8-AE4E57A03A93}" dt="2023-07-20T05:57:42.849" v="5"/>
            <ac:spMkLst>
              <pc:docMk/>
              <pc:sldMasterMk cId="2276503537" sldId="2147483700"/>
              <pc:sldLayoutMk cId="1883696296" sldId="2147483718"/>
              <ac:spMk id="13" creationId="{00000000-0000-0000-0000-000000000000}"/>
            </ac:spMkLst>
          </pc:spChg>
          <pc:grpChg chg="del">
            <ac:chgData name="manga ravikumar" userId="80597dc0cc9467de" providerId="LiveId" clId="{1D2C297B-1A48-4858-90B8-AE4E57A03A93}" dt="2023-07-20T05:57:42.849" v="5"/>
            <ac:grpSpMkLst>
              <pc:docMk/>
              <pc:sldMasterMk cId="2276503537" sldId="2147483700"/>
              <pc:sldLayoutMk cId="1883696296" sldId="2147483718"/>
              <ac:grpSpMk id="7" creationId="{00000000-0000-0000-0000-000000000000}"/>
            </ac:grpSpMkLst>
          </pc:grpChg>
        </pc:sldLayoutChg>
      </pc:sldMaster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3-07-20T11:35:04.415"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7/20/2023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9982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00810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13788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16988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37229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292735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66532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72796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51283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369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7176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8778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2398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73079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929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846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50957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5313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7/20/2023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7650353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rive.google.com/file/d/1pAAMMPBu4g2zevgJsdLQEktX0A1hWoW-/view?usp=shar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72BD9-26C3-1722-0097-4DE63FD0CA96}"/>
              </a:ext>
            </a:extLst>
          </p:cNvPr>
          <p:cNvSpPr>
            <a:spLocks noGrp="1"/>
          </p:cNvSpPr>
          <p:nvPr>
            <p:ph type="ctrTitle"/>
          </p:nvPr>
        </p:nvSpPr>
        <p:spPr>
          <a:xfrm>
            <a:off x="1772817" y="1744823"/>
            <a:ext cx="8895182" cy="2855169"/>
          </a:xfrm>
        </p:spPr>
        <p:txBody>
          <a:bodyPr>
            <a:normAutofit fontScale="90000"/>
          </a:bodyPr>
          <a:lstStyle/>
          <a:p>
            <a:pPr algn="ctr"/>
            <a:br>
              <a:rPr lang="en-GB" sz="8000" dirty="0">
                <a:solidFill>
                  <a:schemeClr val="tx1">
                    <a:lumMod val="95000"/>
                    <a:lumOff val="5000"/>
                  </a:schemeClr>
                </a:solidFill>
              </a:rPr>
            </a:br>
            <a:br>
              <a:rPr lang="en-GB" sz="8000" dirty="0">
                <a:solidFill>
                  <a:schemeClr val="tx1">
                    <a:lumMod val="95000"/>
                    <a:lumOff val="5000"/>
                  </a:schemeClr>
                </a:solidFill>
              </a:rPr>
            </a:br>
            <a:br>
              <a:rPr lang="en-GB" sz="8000" dirty="0">
                <a:solidFill>
                  <a:schemeClr val="tx1">
                    <a:lumMod val="95000"/>
                    <a:lumOff val="5000"/>
                  </a:schemeClr>
                </a:solidFill>
              </a:rPr>
            </a:br>
            <a:br>
              <a:rPr lang="en-GB" sz="8000" dirty="0">
                <a:solidFill>
                  <a:schemeClr val="tx1">
                    <a:lumMod val="95000"/>
                    <a:lumOff val="5000"/>
                  </a:schemeClr>
                </a:solidFill>
              </a:rPr>
            </a:br>
            <a:r>
              <a:rPr lang="en-GB" sz="8000" dirty="0">
                <a:solidFill>
                  <a:schemeClr val="tx1">
                    <a:lumMod val="95000"/>
                    <a:lumOff val="5000"/>
                  </a:schemeClr>
                </a:solidFill>
                <a:latin typeface="Algerian" panose="04020705040A02060702" pitchFamily="82" charset="0"/>
              </a:rPr>
              <a:t>Cyber </a:t>
            </a:r>
            <a:br>
              <a:rPr lang="en-GB" sz="8000" dirty="0">
                <a:solidFill>
                  <a:schemeClr val="tx1">
                    <a:lumMod val="95000"/>
                    <a:lumOff val="5000"/>
                  </a:schemeClr>
                </a:solidFill>
                <a:latin typeface="Algerian" panose="04020705040A02060702" pitchFamily="82" charset="0"/>
              </a:rPr>
            </a:br>
            <a:r>
              <a:rPr lang="en-GB" sz="8000" dirty="0">
                <a:solidFill>
                  <a:schemeClr val="tx1">
                    <a:lumMod val="95000"/>
                    <a:lumOff val="5000"/>
                  </a:schemeClr>
                </a:solidFill>
                <a:latin typeface="Algerian" panose="04020705040A02060702" pitchFamily="82" charset="0"/>
              </a:rPr>
              <a:t>security</a:t>
            </a:r>
            <a:br>
              <a:rPr lang="en-GB" sz="4800" dirty="0">
                <a:solidFill>
                  <a:schemeClr val="tx1">
                    <a:lumMod val="95000"/>
                    <a:lumOff val="5000"/>
                  </a:schemeClr>
                </a:solidFill>
              </a:rPr>
            </a:br>
            <a:endParaRPr lang="en-IN" dirty="0"/>
          </a:p>
        </p:txBody>
      </p:sp>
      <p:sp>
        <p:nvSpPr>
          <p:cNvPr id="3" name="Subtitle 2">
            <a:extLst>
              <a:ext uri="{FF2B5EF4-FFF2-40B4-BE49-F238E27FC236}">
                <a16:creationId xmlns:a16="http://schemas.microsoft.com/office/drawing/2014/main" id="{1D475A94-4FE7-5DFA-E64A-63540BC23A7D}"/>
              </a:ext>
            </a:extLst>
          </p:cNvPr>
          <p:cNvSpPr>
            <a:spLocks noGrp="1"/>
          </p:cNvSpPr>
          <p:nvPr>
            <p:ph type="subTitle" idx="1"/>
          </p:nvPr>
        </p:nvSpPr>
        <p:spPr/>
        <p:txBody>
          <a:bodyPr>
            <a:normAutofit/>
          </a:bodyPr>
          <a:lstStyle/>
          <a:p>
            <a:pPr algn="r"/>
            <a:r>
              <a:rPr lang="en-US" sz="2000" dirty="0"/>
              <a:t>RAVIKUMAR MANGA</a:t>
            </a:r>
            <a:endParaRPr lang="en-IN" dirty="0"/>
          </a:p>
        </p:txBody>
      </p:sp>
      <p:sp>
        <p:nvSpPr>
          <p:cNvPr id="5" name="Rectangle 4">
            <a:extLst>
              <a:ext uri="{FF2B5EF4-FFF2-40B4-BE49-F238E27FC236}">
                <a16:creationId xmlns:a16="http://schemas.microsoft.com/office/drawing/2014/main" id="{C0937FF3-335F-BA06-C55D-F2E33D8467F9}"/>
              </a:ext>
            </a:extLst>
          </p:cNvPr>
          <p:cNvSpPr/>
          <p:nvPr/>
        </p:nvSpPr>
        <p:spPr>
          <a:xfrm>
            <a:off x="690282" y="6427694"/>
            <a:ext cx="6517342" cy="251012"/>
          </a:xfrm>
          <a:prstGeom prst="rect">
            <a:avLst/>
          </a:prstGeom>
          <a:noFill/>
          <a:ln w="31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Keylogger Capturing Key Strokes</a:t>
            </a:r>
          </a:p>
        </p:txBody>
      </p:sp>
    </p:spTree>
    <p:extLst>
      <p:ext uri="{BB962C8B-B14F-4D97-AF65-F5344CB8AC3E}">
        <p14:creationId xmlns:p14="http://schemas.microsoft.com/office/powerpoint/2010/main" val="1380906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54045-8FB8-8318-92BD-62BDC82DDCAE}"/>
              </a:ext>
            </a:extLst>
          </p:cNvPr>
          <p:cNvSpPr>
            <a:spLocks noGrp="1"/>
          </p:cNvSpPr>
          <p:nvPr>
            <p:ph type="title"/>
          </p:nvPr>
        </p:nvSpPr>
        <p:spPr/>
        <p:txBody>
          <a:bodyPr/>
          <a:lstStyle/>
          <a:p>
            <a:r>
              <a:rPr lang="en-IN" dirty="0"/>
              <a:t>links</a:t>
            </a:r>
          </a:p>
        </p:txBody>
      </p:sp>
      <p:sp>
        <p:nvSpPr>
          <p:cNvPr id="3" name="Content Placeholder 2">
            <a:extLst>
              <a:ext uri="{FF2B5EF4-FFF2-40B4-BE49-F238E27FC236}">
                <a16:creationId xmlns:a16="http://schemas.microsoft.com/office/drawing/2014/main" id="{28D715CA-2739-3E09-7EA4-39C9CA61DE84}"/>
              </a:ext>
            </a:extLst>
          </p:cNvPr>
          <p:cNvSpPr>
            <a:spLocks noGrp="1"/>
          </p:cNvSpPr>
          <p:nvPr>
            <p:ph idx="1"/>
          </p:nvPr>
        </p:nvSpPr>
        <p:spPr/>
        <p:txBody>
          <a:bodyPr/>
          <a:lstStyle/>
          <a:p>
            <a:pPr marL="0" indent="0">
              <a:buNone/>
            </a:pPr>
            <a:r>
              <a:rPr lang="en-IN">
                <a:hlinkClick r:id="rId2"/>
              </a:rPr>
              <a:t>https</a:t>
            </a:r>
            <a:r>
              <a:rPr lang="en-IN" dirty="0">
                <a:hlinkClick r:id="rId2"/>
              </a:rPr>
              <a:t>://drive.google.com/file/d/1pAAMMPBu4g2zevgJsdLQEktX0A1hWoW-/view?usp</a:t>
            </a:r>
            <a:r>
              <a:rPr lang="en-IN">
                <a:hlinkClick r:id="rId2"/>
              </a:rPr>
              <a:t>=sharing</a:t>
            </a:r>
            <a:endParaRPr lang="en-IN"/>
          </a:p>
          <a:p>
            <a:pPr marL="0" indent="0">
              <a:buNone/>
            </a:pPr>
            <a:endParaRPr lang="en-IN" dirty="0"/>
          </a:p>
          <a:p>
            <a:pPr marL="0" indent="0">
              <a:buNone/>
            </a:pPr>
            <a:endParaRPr lang="en-IN" dirty="0"/>
          </a:p>
        </p:txBody>
      </p:sp>
      <p:sp>
        <p:nvSpPr>
          <p:cNvPr id="5" name="Rectangle 4">
            <a:extLst>
              <a:ext uri="{FF2B5EF4-FFF2-40B4-BE49-F238E27FC236}">
                <a16:creationId xmlns:a16="http://schemas.microsoft.com/office/drawing/2014/main" id="{E2F8178A-5571-0521-769C-CD12B1ADEFDC}"/>
              </a:ext>
            </a:extLst>
          </p:cNvPr>
          <p:cNvSpPr/>
          <p:nvPr/>
        </p:nvSpPr>
        <p:spPr>
          <a:xfrm>
            <a:off x="690282" y="6427694"/>
            <a:ext cx="6517342" cy="251012"/>
          </a:xfrm>
          <a:prstGeom prst="rect">
            <a:avLst/>
          </a:prstGeom>
          <a:noFill/>
          <a:ln w="31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Keylogger Capturing Key Strokes</a:t>
            </a:r>
          </a:p>
        </p:txBody>
      </p:sp>
    </p:spTree>
    <p:extLst>
      <p:ext uri="{BB962C8B-B14F-4D97-AF65-F5344CB8AC3E}">
        <p14:creationId xmlns:p14="http://schemas.microsoft.com/office/powerpoint/2010/main" val="4186050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6C8807-EA8A-9165-8AE5-B254FA330527}"/>
              </a:ext>
            </a:extLst>
          </p:cNvPr>
          <p:cNvSpPr>
            <a:spLocks noGrp="1"/>
          </p:cNvSpPr>
          <p:nvPr>
            <p:ph type="title"/>
          </p:nvPr>
        </p:nvSpPr>
        <p:spPr>
          <a:xfrm>
            <a:off x="438540" y="998376"/>
            <a:ext cx="10608872" cy="4264088"/>
          </a:xfrm>
        </p:spPr>
        <p:txBody>
          <a:bodyPr>
            <a:normAutofit/>
          </a:bodyPr>
          <a:lstStyle/>
          <a:p>
            <a:pPr algn="ctr"/>
            <a:r>
              <a:rPr lang="en-IN" sz="6000" dirty="0">
                <a:latin typeface="Sitka Banner" pitchFamily="2" charset="0"/>
              </a:rPr>
              <a:t>Thank you </a:t>
            </a:r>
          </a:p>
        </p:txBody>
      </p:sp>
      <p:sp>
        <p:nvSpPr>
          <p:cNvPr id="3" name="Rectangle 2">
            <a:extLst>
              <a:ext uri="{FF2B5EF4-FFF2-40B4-BE49-F238E27FC236}">
                <a16:creationId xmlns:a16="http://schemas.microsoft.com/office/drawing/2014/main" id="{0929D07E-D554-EA37-88EB-E902CC0D0F2F}"/>
              </a:ext>
            </a:extLst>
          </p:cNvPr>
          <p:cNvSpPr/>
          <p:nvPr/>
        </p:nvSpPr>
        <p:spPr>
          <a:xfrm>
            <a:off x="-90768" y="6418169"/>
            <a:ext cx="6517342" cy="251012"/>
          </a:xfrm>
          <a:prstGeom prst="rect">
            <a:avLst/>
          </a:prstGeom>
          <a:noFill/>
          <a:ln w="31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Keylogger Capturing Key Strokes</a:t>
            </a:r>
          </a:p>
        </p:txBody>
      </p:sp>
    </p:spTree>
    <p:extLst>
      <p:ext uri="{BB962C8B-B14F-4D97-AF65-F5344CB8AC3E}">
        <p14:creationId xmlns:p14="http://schemas.microsoft.com/office/powerpoint/2010/main" val="1241243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duotone>
              <a:schemeClr val="bg2">
                <a:shade val="76000"/>
                <a:satMod val="180000"/>
              </a:schemeClr>
              <a:schemeClr val="bg2">
                <a:tint val="80000"/>
                <a:satMod val="120000"/>
                <a:lumMod val="180000"/>
              </a:schemeClr>
            </a:duotone>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874C2E-1B1F-E7F5-DDB3-0716513A3000}"/>
              </a:ext>
            </a:extLst>
          </p:cNvPr>
          <p:cNvSpPr>
            <a:spLocks noGrp="1"/>
          </p:cNvSpPr>
          <p:nvPr>
            <p:ph type="ctrTitle"/>
          </p:nvPr>
        </p:nvSpPr>
        <p:spPr>
          <a:xfrm>
            <a:off x="2928401" y="3000375"/>
            <a:ext cx="8574622" cy="995892"/>
          </a:xfrm>
          <a:noFill/>
        </p:spPr>
        <p:txBody>
          <a:bodyPr>
            <a:normAutofit fontScale="90000"/>
          </a:bodyPr>
          <a:lstStyle/>
          <a:p>
            <a:pPr algn="ctr"/>
            <a:r>
              <a:rPr lang="en-GB" sz="6000" dirty="0">
                <a:solidFill>
                  <a:schemeClr val="tx1">
                    <a:lumMod val="95000"/>
                    <a:lumOff val="5000"/>
                  </a:schemeClr>
                </a:solidFill>
                <a:latin typeface="Algerian" panose="04020705040A02060702" pitchFamily="82" charset="0"/>
              </a:rPr>
              <a:t>Key logger</a:t>
            </a:r>
            <a:endParaRPr lang="en-IN" sz="6000" dirty="0">
              <a:latin typeface="Algerian" panose="04020705040A02060702" pitchFamily="82" charset="0"/>
            </a:endParaRPr>
          </a:p>
        </p:txBody>
      </p:sp>
      <p:sp>
        <p:nvSpPr>
          <p:cNvPr id="2" name="Rectangle 1">
            <a:extLst>
              <a:ext uri="{FF2B5EF4-FFF2-40B4-BE49-F238E27FC236}">
                <a16:creationId xmlns:a16="http://schemas.microsoft.com/office/drawing/2014/main" id="{5D49023C-E685-23D1-4773-EC6F559376A4}"/>
              </a:ext>
            </a:extLst>
          </p:cNvPr>
          <p:cNvSpPr/>
          <p:nvPr/>
        </p:nvSpPr>
        <p:spPr>
          <a:xfrm>
            <a:off x="690282" y="6427694"/>
            <a:ext cx="6517342" cy="251012"/>
          </a:xfrm>
          <a:prstGeom prst="rect">
            <a:avLst/>
          </a:prstGeom>
          <a:noFill/>
          <a:ln w="31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Keylogger Capturing Key Strokes</a:t>
            </a:r>
          </a:p>
        </p:txBody>
      </p:sp>
    </p:spTree>
    <p:extLst>
      <p:ext uri="{BB962C8B-B14F-4D97-AF65-F5344CB8AC3E}">
        <p14:creationId xmlns:p14="http://schemas.microsoft.com/office/powerpoint/2010/main" val="3529585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2D363-E7D2-CFC3-58BF-647BEB347095}"/>
              </a:ext>
            </a:extLst>
          </p:cNvPr>
          <p:cNvSpPr>
            <a:spLocks noGrp="1"/>
          </p:cNvSpPr>
          <p:nvPr>
            <p:ph type="title"/>
          </p:nvPr>
        </p:nvSpPr>
        <p:spPr/>
        <p:txBody>
          <a:bodyPr>
            <a:normAutofit/>
          </a:bodyPr>
          <a:lstStyle/>
          <a:p>
            <a:r>
              <a:rPr lang="en-IN" sz="3200" dirty="0"/>
              <a:t>Project  topic</a:t>
            </a:r>
          </a:p>
        </p:txBody>
      </p:sp>
      <p:sp>
        <p:nvSpPr>
          <p:cNvPr id="3" name="Content Placeholder 2">
            <a:extLst>
              <a:ext uri="{FF2B5EF4-FFF2-40B4-BE49-F238E27FC236}">
                <a16:creationId xmlns:a16="http://schemas.microsoft.com/office/drawing/2014/main" id="{7FD5D575-29BC-C865-227A-A8A1BC5EB604}"/>
              </a:ext>
            </a:extLst>
          </p:cNvPr>
          <p:cNvSpPr>
            <a:spLocks noGrp="1"/>
          </p:cNvSpPr>
          <p:nvPr>
            <p:ph idx="1"/>
          </p:nvPr>
        </p:nvSpPr>
        <p:spPr>
          <a:xfrm>
            <a:off x="1141413" y="2249487"/>
            <a:ext cx="5761412" cy="3066584"/>
          </a:xfrm>
        </p:spPr>
        <p:txBody>
          <a:bodyPr>
            <a:normAutofit/>
          </a:bodyPr>
          <a:lstStyle/>
          <a:p>
            <a:pPr algn="just"/>
            <a:r>
              <a:rPr lang="en-US" sz="2000" b="0" i="0" dirty="0">
                <a:solidFill>
                  <a:srgbClr val="374151"/>
                </a:solidFill>
                <a:effectLst/>
                <a:latin typeface="Sitka Banner" pitchFamily="2" charset="0"/>
              </a:rPr>
              <a:t>The keylogger should be able to record and safely save keystrokes from a range of input devices, including keyboards, virtual keyboards, and on-screen keyboards. </a:t>
            </a:r>
          </a:p>
        </p:txBody>
      </p:sp>
      <p:pic>
        <p:nvPicPr>
          <p:cNvPr id="5" name="Picture 4">
            <a:extLst>
              <a:ext uri="{FF2B5EF4-FFF2-40B4-BE49-F238E27FC236}">
                <a16:creationId xmlns:a16="http://schemas.microsoft.com/office/drawing/2014/main" id="{DCC47058-2DBC-6064-AB54-B73574B84BD6}"/>
              </a:ext>
            </a:extLst>
          </p:cNvPr>
          <p:cNvPicPr>
            <a:picLocks noChangeAspect="1"/>
          </p:cNvPicPr>
          <p:nvPr/>
        </p:nvPicPr>
        <p:blipFill>
          <a:blip r:embed="rId2"/>
          <a:stretch>
            <a:fillRect/>
          </a:stretch>
        </p:blipFill>
        <p:spPr>
          <a:xfrm>
            <a:off x="7016620" y="1707501"/>
            <a:ext cx="4926442" cy="3411346"/>
          </a:xfrm>
          <a:prstGeom prst="rect">
            <a:avLst/>
          </a:prstGeom>
        </p:spPr>
      </p:pic>
      <p:sp>
        <p:nvSpPr>
          <p:cNvPr id="4" name="Rectangle 3">
            <a:extLst>
              <a:ext uri="{FF2B5EF4-FFF2-40B4-BE49-F238E27FC236}">
                <a16:creationId xmlns:a16="http://schemas.microsoft.com/office/drawing/2014/main" id="{E9535EB4-4BC9-DEEE-A2FF-D69994C1D5C0}"/>
              </a:ext>
            </a:extLst>
          </p:cNvPr>
          <p:cNvSpPr/>
          <p:nvPr/>
        </p:nvSpPr>
        <p:spPr>
          <a:xfrm>
            <a:off x="763448" y="6431522"/>
            <a:ext cx="6517342" cy="251012"/>
          </a:xfrm>
          <a:prstGeom prst="rect">
            <a:avLst/>
          </a:prstGeom>
          <a:noFill/>
          <a:ln w="31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Keylogger Capturing Key Strokes</a:t>
            </a:r>
          </a:p>
        </p:txBody>
      </p:sp>
    </p:spTree>
    <p:extLst>
      <p:ext uri="{BB962C8B-B14F-4D97-AF65-F5344CB8AC3E}">
        <p14:creationId xmlns:p14="http://schemas.microsoft.com/office/powerpoint/2010/main" val="440573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8FAE-E0C9-8521-19C7-A02A3FD2CFF6}"/>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B2979365-1E12-D283-1675-D787DF70DE3D}"/>
              </a:ext>
            </a:extLst>
          </p:cNvPr>
          <p:cNvSpPr>
            <a:spLocks noGrp="1"/>
          </p:cNvSpPr>
          <p:nvPr>
            <p:ph idx="1"/>
          </p:nvPr>
        </p:nvSpPr>
        <p:spPr>
          <a:xfrm>
            <a:off x="1141413" y="2249487"/>
            <a:ext cx="6218612" cy="3371384"/>
          </a:xfrm>
        </p:spPr>
        <p:txBody>
          <a:bodyPr/>
          <a:lstStyle/>
          <a:p>
            <a:pPr algn="just"/>
            <a:r>
              <a:rPr lang="en-US" sz="2000" b="0" i="0" dirty="0">
                <a:solidFill>
                  <a:srgbClr val="374151"/>
                </a:solidFill>
                <a:effectLst/>
                <a:latin typeface="Sitka Banner" pitchFamily="2" charset="0"/>
              </a:rPr>
              <a:t>The ordinary operation of the target device should be unaffected by the keylogger's background operation, and the user should be unaware of its presence. It should be able to track keystrokes in real-time or on a regular basis, and it should ensure that the data it obtains is accurate and complete.</a:t>
            </a:r>
          </a:p>
        </p:txBody>
      </p:sp>
      <p:pic>
        <p:nvPicPr>
          <p:cNvPr id="4" name="Picture 3">
            <a:extLst>
              <a:ext uri="{FF2B5EF4-FFF2-40B4-BE49-F238E27FC236}">
                <a16:creationId xmlns:a16="http://schemas.microsoft.com/office/drawing/2014/main" id="{5D557CB6-E41E-0700-9BB3-7087EFF35F4D}"/>
              </a:ext>
            </a:extLst>
          </p:cNvPr>
          <p:cNvPicPr>
            <a:picLocks noChangeAspect="1"/>
          </p:cNvPicPr>
          <p:nvPr/>
        </p:nvPicPr>
        <p:blipFill>
          <a:blip r:embed="rId2"/>
          <a:stretch>
            <a:fillRect/>
          </a:stretch>
        </p:blipFill>
        <p:spPr>
          <a:xfrm>
            <a:off x="7570139" y="2420808"/>
            <a:ext cx="4253446" cy="2085878"/>
          </a:xfrm>
          <a:prstGeom prst="rect">
            <a:avLst/>
          </a:prstGeom>
        </p:spPr>
      </p:pic>
      <p:sp>
        <p:nvSpPr>
          <p:cNvPr id="5" name="Rectangle 4">
            <a:extLst>
              <a:ext uri="{FF2B5EF4-FFF2-40B4-BE49-F238E27FC236}">
                <a16:creationId xmlns:a16="http://schemas.microsoft.com/office/drawing/2014/main" id="{B9956C3A-BF5F-1C2B-EDFB-8AA2DF1E6A56}"/>
              </a:ext>
            </a:extLst>
          </p:cNvPr>
          <p:cNvSpPr/>
          <p:nvPr/>
        </p:nvSpPr>
        <p:spPr>
          <a:xfrm>
            <a:off x="690282" y="6427694"/>
            <a:ext cx="6517342" cy="251012"/>
          </a:xfrm>
          <a:prstGeom prst="rect">
            <a:avLst/>
          </a:prstGeom>
          <a:noFill/>
          <a:ln w="31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Keylogger Capturing Key Strokes</a:t>
            </a:r>
          </a:p>
        </p:txBody>
      </p:sp>
    </p:spTree>
    <p:extLst>
      <p:ext uri="{BB962C8B-B14F-4D97-AF65-F5344CB8AC3E}">
        <p14:creationId xmlns:p14="http://schemas.microsoft.com/office/powerpoint/2010/main" val="3590727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E2146-DC23-5517-43B4-2B6C2986448C}"/>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BDA72171-D5D4-BA3D-E8F5-8BBDCE0956DB}"/>
              </a:ext>
            </a:extLst>
          </p:cNvPr>
          <p:cNvSpPr>
            <a:spLocks noGrp="1"/>
          </p:cNvSpPr>
          <p:nvPr>
            <p:ph idx="1"/>
          </p:nvPr>
        </p:nvSpPr>
        <p:spPr>
          <a:xfrm>
            <a:off x="1141412" y="2249487"/>
            <a:ext cx="6155859" cy="3201054"/>
          </a:xfrm>
        </p:spPr>
        <p:txBody>
          <a:bodyPr>
            <a:normAutofit/>
          </a:bodyPr>
          <a:lstStyle/>
          <a:p>
            <a:pPr algn="just"/>
            <a:r>
              <a:rPr lang="en-US" sz="2000" b="0" i="0" dirty="0">
                <a:solidFill>
                  <a:srgbClr val="374151"/>
                </a:solidFill>
                <a:effectLst/>
                <a:latin typeface="Sitka Banner" pitchFamily="2" charset="0"/>
              </a:rPr>
              <a:t>Keyloggers can be used for good, but they can also be exploited to acquire private information, passwords, or credit card information. This is critical to remember. Unauthorized use of keyloggers to invade someone's privacy or commit illegal behavior is strictly prohibited and may result in legal consequences.</a:t>
            </a:r>
          </a:p>
        </p:txBody>
      </p:sp>
      <p:pic>
        <p:nvPicPr>
          <p:cNvPr id="5" name="Picture 4">
            <a:extLst>
              <a:ext uri="{FF2B5EF4-FFF2-40B4-BE49-F238E27FC236}">
                <a16:creationId xmlns:a16="http://schemas.microsoft.com/office/drawing/2014/main" id="{A9B857B7-4715-18E9-30B8-AC4003AE2933}"/>
              </a:ext>
            </a:extLst>
          </p:cNvPr>
          <p:cNvPicPr>
            <a:picLocks noChangeAspect="1"/>
          </p:cNvPicPr>
          <p:nvPr/>
        </p:nvPicPr>
        <p:blipFill>
          <a:blip r:embed="rId2"/>
          <a:stretch>
            <a:fillRect/>
          </a:stretch>
        </p:blipFill>
        <p:spPr>
          <a:xfrm>
            <a:off x="7402577" y="2687345"/>
            <a:ext cx="4065416" cy="1843477"/>
          </a:xfrm>
          <a:prstGeom prst="rect">
            <a:avLst/>
          </a:prstGeom>
        </p:spPr>
      </p:pic>
      <p:sp>
        <p:nvSpPr>
          <p:cNvPr id="4" name="Rectangle 3">
            <a:extLst>
              <a:ext uri="{FF2B5EF4-FFF2-40B4-BE49-F238E27FC236}">
                <a16:creationId xmlns:a16="http://schemas.microsoft.com/office/drawing/2014/main" id="{90F4BFFA-A399-3BC6-C645-968B797C6665}"/>
              </a:ext>
            </a:extLst>
          </p:cNvPr>
          <p:cNvSpPr/>
          <p:nvPr/>
        </p:nvSpPr>
        <p:spPr>
          <a:xfrm>
            <a:off x="690282" y="6427694"/>
            <a:ext cx="6517342" cy="251012"/>
          </a:xfrm>
          <a:prstGeom prst="rect">
            <a:avLst/>
          </a:prstGeom>
          <a:noFill/>
          <a:ln w="31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Keylogger Capturing Key Strokes</a:t>
            </a:r>
          </a:p>
        </p:txBody>
      </p:sp>
    </p:spTree>
    <p:extLst>
      <p:ext uri="{BB962C8B-B14F-4D97-AF65-F5344CB8AC3E}">
        <p14:creationId xmlns:p14="http://schemas.microsoft.com/office/powerpoint/2010/main" val="3253607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04592-D2C0-52D0-D28D-A91C2AD1DEC5}"/>
              </a:ext>
            </a:extLst>
          </p:cNvPr>
          <p:cNvSpPr>
            <a:spLocks noGrp="1"/>
          </p:cNvSpPr>
          <p:nvPr>
            <p:ph type="title"/>
          </p:nvPr>
        </p:nvSpPr>
        <p:spPr/>
        <p:txBody>
          <a:bodyPr/>
          <a:lstStyle/>
          <a:p>
            <a:r>
              <a:rPr lang="en-US" sz="3600" dirty="0"/>
              <a:t>WHO ARE THE END USERS ?</a:t>
            </a:r>
            <a:endParaRPr lang="en-IN" dirty="0"/>
          </a:p>
        </p:txBody>
      </p:sp>
      <p:sp>
        <p:nvSpPr>
          <p:cNvPr id="3" name="Content Placeholder 2">
            <a:extLst>
              <a:ext uri="{FF2B5EF4-FFF2-40B4-BE49-F238E27FC236}">
                <a16:creationId xmlns:a16="http://schemas.microsoft.com/office/drawing/2014/main" id="{95A921C7-1004-F5DD-7447-EB7A4BE8C56D}"/>
              </a:ext>
            </a:extLst>
          </p:cNvPr>
          <p:cNvSpPr>
            <a:spLocks noGrp="1"/>
          </p:cNvSpPr>
          <p:nvPr>
            <p:ph idx="1"/>
          </p:nvPr>
        </p:nvSpPr>
        <p:spPr/>
        <p:txBody>
          <a:bodyPr>
            <a:normAutofit/>
          </a:bodyPr>
          <a:lstStyle/>
          <a:p>
            <a:pPr marL="0" indent="0">
              <a:buNone/>
            </a:pPr>
            <a:r>
              <a:rPr lang="en-US" sz="2000" b="0" i="0" dirty="0">
                <a:solidFill>
                  <a:srgbClr val="374151"/>
                </a:solidFill>
                <a:effectLst/>
                <a:latin typeface="Sitka Banner" pitchFamily="2" charset="0"/>
              </a:rPr>
              <a:t>Keyloggers may have a range of end users depending on their intended purpose and the environment in which they are employed. Here are a few examples of potential end users: </a:t>
            </a:r>
          </a:p>
          <a:p>
            <a:pPr>
              <a:buFont typeface="Wingdings" panose="05000000000000000000" pitchFamily="2" charset="2"/>
              <a:buChar char="Ø"/>
            </a:pPr>
            <a:r>
              <a:rPr lang="en-US" sz="2000" b="0" i="0" dirty="0">
                <a:solidFill>
                  <a:srgbClr val="374151"/>
                </a:solidFill>
                <a:effectLst/>
                <a:latin typeface="Sitka Banner" pitchFamily="2" charset="0"/>
              </a:rPr>
              <a:t> Parents/Guardians</a:t>
            </a:r>
          </a:p>
          <a:p>
            <a:pPr>
              <a:buFont typeface="Wingdings" panose="05000000000000000000" pitchFamily="2" charset="2"/>
              <a:buChar char="Ø"/>
            </a:pPr>
            <a:r>
              <a:rPr lang="en-US" sz="2000" b="0" i="0" dirty="0">
                <a:solidFill>
                  <a:srgbClr val="374151"/>
                </a:solidFill>
                <a:effectLst/>
                <a:latin typeface="Sitka Banner" pitchFamily="2" charset="0"/>
              </a:rPr>
              <a:t> Enforcement of the Law System administrators in organizations</a:t>
            </a:r>
          </a:p>
          <a:p>
            <a:pPr>
              <a:buFont typeface="Wingdings" panose="05000000000000000000" pitchFamily="2" charset="2"/>
              <a:buChar char="Ø"/>
            </a:pPr>
            <a:r>
              <a:rPr lang="en-US" sz="2000" b="0" i="0" dirty="0">
                <a:solidFill>
                  <a:srgbClr val="374151"/>
                </a:solidFill>
                <a:effectLst/>
                <a:latin typeface="Sitka Banner" pitchFamily="2" charset="0"/>
              </a:rPr>
              <a:t> Observers and Scholars</a:t>
            </a:r>
          </a:p>
          <a:p>
            <a:pPr>
              <a:buFont typeface="Wingdings" panose="05000000000000000000" pitchFamily="2" charset="2"/>
              <a:buChar char="Ø"/>
            </a:pPr>
            <a:r>
              <a:rPr lang="en-US" sz="2000" b="0" i="0" dirty="0">
                <a:solidFill>
                  <a:srgbClr val="374151"/>
                </a:solidFill>
                <a:effectLst/>
                <a:latin typeface="Sitka Banner" pitchFamily="2" charset="0"/>
              </a:rPr>
              <a:t> Individuals for Personal Use</a:t>
            </a:r>
            <a:endParaRPr lang="en-IN" sz="1800" dirty="0"/>
          </a:p>
        </p:txBody>
      </p:sp>
      <p:sp>
        <p:nvSpPr>
          <p:cNvPr id="4" name="Rectangle 3">
            <a:extLst>
              <a:ext uri="{FF2B5EF4-FFF2-40B4-BE49-F238E27FC236}">
                <a16:creationId xmlns:a16="http://schemas.microsoft.com/office/drawing/2014/main" id="{A028D39C-C63B-F6A9-C6CA-5CDFD5ACD76E}"/>
              </a:ext>
            </a:extLst>
          </p:cNvPr>
          <p:cNvSpPr/>
          <p:nvPr/>
        </p:nvSpPr>
        <p:spPr>
          <a:xfrm>
            <a:off x="690282" y="6427694"/>
            <a:ext cx="6517342" cy="251012"/>
          </a:xfrm>
          <a:prstGeom prst="rect">
            <a:avLst/>
          </a:prstGeom>
          <a:noFill/>
          <a:ln w="31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Keylogger Capturing Key Strokes</a:t>
            </a:r>
          </a:p>
        </p:txBody>
      </p:sp>
    </p:spTree>
    <p:extLst>
      <p:ext uri="{BB962C8B-B14F-4D97-AF65-F5344CB8AC3E}">
        <p14:creationId xmlns:p14="http://schemas.microsoft.com/office/powerpoint/2010/main" val="3977218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57D4D-69DA-E67E-177D-DDEB6B3A243A}"/>
              </a:ext>
            </a:extLst>
          </p:cNvPr>
          <p:cNvSpPr>
            <a:spLocks noGrp="1"/>
          </p:cNvSpPr>
          <p:nvPr>
            <p:ph type="title"/>
          </p:nvPr>
        </p:nvSpPr>
        <p:spPr/>
        <p:txBody>
          <a:bodyPr>
            <a:normAutofit/>
          </a:bodyPr>
          <a:lstStyle/>
          <a:p>
            <a:r>
              <a:rPr lang="en-US" sz="3600" dirty="0"/>
              <a:t>YOUR SOLUTION AND ITS VALUE PROPOSITION</a:t>
            </a:r>
            <a:endParaRPr lang="en-IN" dirty="0"/>
          </a:p>
        </p:txBody>
      </p:sp>
      <p:sp>
        <p:nvSpPr>
          <p:cNvPr id="3" name="Content Placeholder 2">
            <a:extLst>
              <a:ext uri="{FF2B5EF4-FFF2-40B4-BE49-F238E27FC236}">
                <a16:creationId xmlns:a16="http://schemas.microsoft.com/office/drawing/2014/main" id="{3270168E-4477-21D7-F539-49E16BE0EDD0}"/>
              </a:ext>
            </a:extLst>
          </p:cNvPr>
          <p:cNvSpPr>
            <a:spLocks noGrp="1"/>
          </p:cNvSpPr>
          <p:nvPr>
            <p:ph idx="1"/>
          </p:nvPr>
        </p:nvSpPr>
        <p:spPr>
          <a:xfrm>
            <a:off x="1141412" y="1950098"/>
            <a:ext cx="9905999" cy="4021493"/>
          </a:xfrm>
        </p:spPr>
        <p:txBody>
          <a:bodyPr>
            <a:normAutofit/>
          </a:bodyPr>
          <a:lstStyle/>
          <a:p>
            <a:r>
              <a:rPr lang="en-IN" b="0" i="0" dirty="0">
                <a:solidFill>
                  <a:srgbClr val="002060"/>
                </a:solidFill>
                <a:effectLst/>
                <a:latin typeface="Sitka Banner" pitchFamily="2" charset="0"/>
              </a:rPr>
              <a:t>Solution</a:t>
            </a:r>
            <a:r>
              <a:rPr lang="en-IN" b="0" i="0" dirty="0">
                <a:solidFill>
                  <a:srgbClr val="374151"/>
                </a:solidFill>
                <a:effectLst/>
                <a:latin typeface="Sitka Banner" pitchFamily="2" charset="0"/>
              </a:rPr>
              <a:t> :</a:t>
            </a:r>
          </a:p>
          <a:p>
            <a:pPr marL="0" indent="0">
              <a:buNone/>
            </a:pPr>
            <a:r>
              <a:rPr lang="en-US" sz="2000" b="0" i="0" dirty="0">
                <a:solidFill>
                  <a:srgbClr val="374151"/>
                </a:solidFill>
                <a:effectLst/>
                <a:latin typeface="Sitka Banner" pitchFamily="2" charset="0"/>
              </a:rPr>
              <a:t>All keystrokes entered into the target device, including function keys, special characters, and alphanumeric characters, are efficiently recorded by the keylogger. It works with a wide range of input methods, including on-screen, virtual, and physical keyboards.</a:t>
            </a:r>
          </a:p>
          <a:p>
            <a:r>
              <a:rPr lang="en-IN" dirty="0">
                <a:solidFill>
                  <a:srgbClr val="002060"/>
                </a:solidFill>
                <a:latin typeface="Sitka Banner" pitchFamily="2" charset="0"/>
              </a:rPr>
              <a:t>Proposition</a:t>
            </a:r>
            <a:r>
              <a:rPr lang="en-IN" sz="2800" dirty="0">
                <a:solidFill>
                  <a:srgbClr val="002060"/>
                </a:solidFill>
              </a:rPr>
              <a:t>:</a:t>
            </a:r>
          </a:p>
          <a:p>
            <a:pPr marL="0" indent="0">
              <a:buNone/>
            </a:pPr>
            <a:r>
              <a:rPr lang="en-US" sz="2000" b="0" i="0" dirty="0">
                <a:solidFill>
                  <a:srgbClr val="374151"/>
                </a:solidFill>
                <a:effectLst/>
                <a:latin typeface="Sitka Banner" pitchFamily="2" charset="0"/>
              </a:rPr>
              <a:t>It enables system administrators to monitor and track user activity on corporate-owned devices, ensuring that company policies are followed, detecting abuse or unlawful activities, and responding to security concerns pro-actively.</a:t>
            </a:r>
            <a:endParaRPr lang="en-IN" sz="2800" dirty="0">
              <a:solidFill>
                <a:srgbClr val="002060"/>
              </a:solidFill>
            </a:endParaRPr>
          </a:p>
        </p:txBody>
      </p:sp>
      <p:sp>
        <p:nvSpPr>
          <p:cNvPr id="4" name="Rectangle 3">
            <a:extLst>
              <a:ext uri="{FF2B5EF4-FFF2-40B4-BE49-F238E27FC236}">
                <a16:creationId xmlns:a16="http://schemas.microsoft.com/office/drawing/2014/main" id="{18CA845E-632E-5EA0-3943-69402AA22A3E}"/>
              </a:ext>
            </a:extLst>
          </p:cNvPr>
          <p:cNvSpPr/>
          <p:nvPr/>
        </p:nvSpPr>
        <p:spPr>
          <a:xfrm>
            <a:off x="690282" y="6427694"/>
            <a:ext cx="6517342" cy="251012"/>
          </a:xfrm>
          <a:prstGeom prst="rect">
            <a:avLst/>
          </a:prstGeom>
          <a:noFill/>
          <a:ln w="31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Keylogger Capturing Key Strokes</a:t>
            </a:r>
          </a:p>
        </p:txBody>
      </p:sp>
    </p:spTree>
    <p:extLst>
      <p:ext uri="{BB962C8B-B14F-4D97-AF65-F5344CB8AC3E}">
        <p14:creationId xmlns:p14="http://schemas.microsoft.com/office/powerpoint/2010/main" val="707175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A70D2-A1FA-F158-0CFC-1CE0D091361A}"/>
              </a:ext>
            </a:extLst>
          </p:cNvPr>
          <p:cNvSpPr>
            <a:spLocks noGrp="1"/>
          </p:cNvSpPr>
          <p:nvPr>
            <p:ph type="title"/>
          </p:nvPr>
        </p:nvSpPr>
        <p:spPr/>
        <p:txBody>
          <a:bodyPr/>
          <a:lstStyle/>
          <a:p>
            <a:r>
              <a:rPr lang="en-IN" dirty="0"/>
              <a:t>Modelling</a:t>
            </a:r>
          </a:p>
        </p:txBody>
      </p:sp>
      <p:sp>
        <p:nvSpPr>
          <p:cNvPr id="3" name="Content Placeholder 2">
            <a:extLst>
              <a:ext uri="{FF2B5EF4-FFF2-40B4-BE49-F238E27FC236}">
                <a16:creationId xmlns:a16="http://schemas.microsoft.com/office/drawing/2014/main" id="{A53CFC69-4E8F-DE8A-CB71-987CFC646508}"/>
              </a:ext>
            </a:extLst>
          </p:cNvPr>
          <p:cNvSpPr>
            <a:spLocks noGrp="1"/>
          </p:cNvSpPr>
          <p:nvPr>
            <p:ph idx="1"/>
          </p:nvPr>
        </p:nvSpPr>
        <p:spPr/>
        <p:txBody>
          <a:bodyPr/>
          <a:lstStyle/>
          <a:p>
            <a:pPr algn="just"/>
            <a:r>
              <a:rPr lang="en-US" sz="2800" b="0" i="0" dirty="0">
                <a:solidFill>
                  <a:srgbClr val="374151"/>
                </a:solidFill>
                <a:effectLst/>
                <a:latin typeface="Sitka Banner" pitchFamily="2" charset="0"/>
              </a:rPr>
              <a:t>In the context of a keylogger project, modeling refers to the process of creating a software or system design that illustrates the keylogger's fundamental elements, functions, and interactions. It makes the system architecture, data flow, and relationships between modules easier to visualize and comprehend.</a:t>
            </a:r>
          </a:p>
        </p:txBody>
      </p:sp>
      <p:sp>
        <p:nvSpPr>
          <p:cNvPr id="4" name="Rectangle 3">
            <a:extLst>
              <a:ext uri="{FF2B5EF4-FFF2-40B4-BE49-F238E27FC236}">
                <a16:creationId xmlns:a16="http://schemas.microsoft.com/office/drawing/2014/main" id="{9FC0E3C2-8C41-3551-2F65-4D9331901E13}"/>
              </a:ext>
            </a:extLst>
          </p:cNvPr>
          <p:cNvSpPr/>
          <p:nvPr/>
        </p:nvSpPr>
        <p:spPr>
          <a:xfrm>
            <a:off x="690282" y="6427694"/>
            <a:ext cx="6517342" cy="251012"/>
          </a:xfrm>
          <a:prstGeom prst="rect">
            <a:avLst/>
          </a:prstGeom>
          <a:noFill/>
          <a:ln w="31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Keylogger Capturing Key Strokes</a:t>
            </a:r>
          </a:p>
        </p:txBody>
      </p:sp>
    </p:spTree>
    <p:extLst>
      <p:ext uri="{BB962C8B-B14F-4D97-AF65-F5344CB8AC3E}">
        <p14:creationId xmlns:p14="http://schemas.microsoft.com/office/powerpoint/2010/main" val="2991736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50510-A8DE-2445-FE05-BD993B3F41A0}"/>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C34497EE-DE9B-89ED-501A-787F7B3202F2}"/>
              </a:ext>
            </a:extLst>
          </p:cNvPr>
          <p:cNvSpPr>
            <a:spLocks noGrp="1"/>
          </p:cNvSpPr>
          <p:nvPr>
            <p:ph idx="1"/>
          </p:nvPr>
        </p:nvSpPr>
        <p:spPr>
          <a:xfrm>
            <a:off x="1141413" y="2249487"/>
            <a:ext cx="7392988" cy="3290701"/>
          </a:xfrm>
        </p:spPr>
        <p:txBody>
          <a:bodyPr/>
          <a:lstStyle/>
          <a:p>
            <a:pPr algn="just"/>
            <a:r>
              <a:rPr lang="en-US" b="0" i="0" dirty="0">
                <a:solidFill>
                  <a:srgbClr val="374151"/>
                </a:solidFill>
                <a:effectLst/>
                <a:latin typeface="Sitka Banner" pitchFamily="2" charset="0"/>
              </a:rPr>
              <a:t>Keystrokes from various input devices, such as keyboards, virtual keyboards, and on-screen keyboards, should be collected and logged by the keylogger. It should accurately record alphanumeric characters, special characters, and function keys.</a:t>
            </a:r>
          </a:p>
        </p:txBody>
      </p:sp>
      <p:pic>
        <p:nvPicPr>
          <p:cNvPr id="5" name="Picture 4">
            <a:extLst>
              <a:ext uri="{FF2B5EF4-FFF2-40B4-BE49-F238E27FC236}">
                <a16:creationId xmlns:a16="http://schemas.microsoft.com/office/drawing/2014/main" id="{B4A52A72-7483-F322-C9F2-91F45801AD09}"/>
              </a:ext>
            </a:extLst>
          </p:cNvPr>
          <p:cNvPicPr>
            <a:picLocks noChangeAspect="1"/>
          </p:cNvPicPr>
          <p:nvPr/>
        </p:nvPicPr>
        <p:blipFill>
          <a:blip r:embed="rId2"/>
          <a:stretch>
            <a:fillRect/>
          </a:stretch>
        </p:blipFill>
        <p:spPr>
          <a:xfrm>
            <a:off x="8628060" y="2097088"/>
            <a:ext cx="3081857" cy="2414526"/>
          </a:xfrm>
          <a:prstGeom prst="rect">
            <a:avLst/>
          </a:prstGeom>
        </p:spPr>
      </p:pic>
      <p:sp>
        <p:nvSpPr>
          <p:cNvPr id="4" name="Rectangle 3">
            <a:extLst>
              <a:ext uri="{FF2B5EF4-FFF2-40B4-BE49-F238E27FC236}">
                <a16:creationId xmlns:a16="http://schemas.microsoft.com/office/drawing/2014/main" id="{3418825A-ACC7-9C84-313D-2A4A0E79E233}"/>
              </a:ext>
            </a:extLst>
          </p:cNvPr>
          <p:cNvSpPr/>
          <p:nvPr/>
        </p:nvSpPr>
        <p:spPr>
          <a:xfrm>
            <a:off x="690282" y="6427694"/>
            <a:ext cx="6517342" cy="251012"/>
          </a:xfrm>
          <a:prstGeom prst="rect">
            <a:avLst/>
          </a:prstGeom>
          <a:noFill/>
          <a:ln w="31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Keylogger Capturing Key Strokes</a:t>
            </a:r>
          </a:p>
        </p:txBody>
      </p:sp>
    </p:spTree>
    <p:extLst>
      <p:ext uri="{BB962C8B-B14F-4D97-AF65-F5344CB8AC3E}">
        <p14:creationId xmlns:p14="http://schemas.microsoft.com/office/powerpoint/2010/main" val="13954102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328</TotalTime>
  <Words>460</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Arial</vt:lpstr>
      <vt:lpstr>Corbel</vt:lpstr>
      <vt:lpstr>Sitka Banner</vt:lpstr>
      <vt:lpstr>Wingdings</vt:lpstr>
      <vt:lpstr>Parallax</vt:lpstr>
      <vt:lpstr>    Cyber  security </vt:lpstr>
      <vt:lpstr>Key logger</vt:lpstr>
      <vt:lpstr>Project  topic</vt:lpstr>
      <vt:lpstr>Agenda</vt:lpstr>
      <vt:lpstr>overview</vt:lpstr>
      <vt:lpstr>WHO ARE THE END USERS ?</vt:lpstr>
      <vt:lpstr>YOUR SOLUTION AND ITS VALUE PROPOSITION</vt:lpstr>
      <vt:lpstr>Modelling</vt:lpstr>
      <vt:lpstr>Result</vt:lpstr>
      <vt:lpstr>links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dc:title>
  <dc:creator>Ravikumar Manga</dc:creator>
  <cp:lastModifiedBy>manga ravikumar</cp:lastModifiedBy>
  <cp:revision>2</cp:revision>
  <dcterms:created xsi:type="dcterms:W3CDTF">2023-07-11T15:17:39Z</dcterms:created>
  <dcterms:modified xsi:type="dcterms:W3CDTF">2023-07-20T09:54:32Z</dcterms:modified>
</cp:coreProperties>
</file>