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1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80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1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6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92D37B7D-BF85-9BA1-D53A-FC71885FF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537" y="493255"/>
            <a:ext cx="651492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Instagram Clone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profiles, follows, and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Posting photos and videos with captions and hashtags.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Likes and comments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on user engagement and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5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16380"/>
            <a:ext cx="7055380" cy="985850"/>
          </a:xfrm>
        </p:spPr>
        <p:txBody>
          <a:bodyPr>
            <a:normAutofit fontScale="90000"/>
          </a:bodyPr>
          <a:lstStyle/>
          <a:p>
            <a:r>
              <a:rPr sz="2800" dirty="0"/>
              <a:t>Find Users Who Have Never Commented or Commented on Every Photo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02230"/>
            <a:ext cx="6711654" cy="4839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SELECT </a:t>
            </a:r>
            <a:r>
              <a:rPr sz="1800" dirty="0" err="1"/>
              <a:t>tableA.total_A</a:t>
            </a:r>
            <a:r>
              <a:rPr sz="1800" dirty="0"/>
              <a:t> AS 'Number Of Users who never commented', </a:t>
            </a:r>
          </a:p>
          <a:p>
            <a:pPr marL="0" indent="0">
              <a:buNone/>
            </a:pPr>
            <a:r>
              <a:rPr sz="1800" dirty="0"/>
              <a:t>(</a:t>
            </a:r>
            <a:r>
              <a:rPr sz="1800" dirty="0" err="1"/>
              <a:t>tableA.total_A</a:t>
            </a:r>
            <a:r>
              <a:rPr sz="1800" dirty="0"/>
              <a:t>/(SELECT COUNT(*) FROM users))*100 AS '%', </a:t>
            </a:r>
          </a:p>
          <a:p>
            <a:pPr marL="0" indent="0">
              <a:buNone/>
            </a:pPr>
            <a:r>
              <a:rPr sz="1800" dirty="0" err="1"/>
              <a:t>tableB.total_B</a:t>
            </a:r>
            <a:r>
              <a:rPr sz="1800" dirty="0"/>
              <a:t> AS 'Number of Users who commented on photos', </a:t>
            </a:r>
          </a:p>
          <a:p>
            <a:pPr marL="0" indent="0">
              <a:buNone/>
            </a:pPr>
            <a:r>
              <a:rPr sz="1800" dirty="0"/>
              <a:t>(</a:t>
            </a:r>
            <a:r>
              <a:rPr sz="1800" dirty="0" err="1"/>
              <a:t>tableB.total_B</a:t>
            </a:r>
            <a:r>
              <a:rPr sz="1800" dirty="0"/>
              <a:t>/(SELECT COUNT(*) FROM users))*100 AS '%' </a:t>
            </a:r>
          </a:p>
          <a:p>
            <a:pPr marL="0" indent="0">
              <a:buNone/>
            </a:pPr>
            <a:r>
              <a:rPr sz="1800" dirty="0"/>
              <a:t>FROM </a:t>
            </a:r>
          </a:p>
          <a:p>
            <a:pPr marL="0" indent="0">
              <a:buNone/>
            </a:pPr>
            <a:r>
              <a:rPr sz="1800" dirty="0"/>
              <a:t>( </a:t>
            </a:r>
          </a:p>
          <a:p>
            <a:pPr marL="0" indent="0">
              <a:buNone/>
            </a:pPr>
            <a:r>
              <a:rPr sz="1800" dirty="0"/>
              <a:t>SELECT COUNT(*) AS </a:t>
            </a:r>
            <a:r>
              <a:rPr sz="1800" dirty="0" err="1"/>
              <a:t>total_A</a:t>
            </a:r>
            <a:r>
              <a:rPr sz="1800" dirty="0"/>
              <a:t> FROM </a:t>
            </a:r>
          </a:p>
          <a:p>
            <a:pPr marL="0" indent="0">
              <a:buNone/>
            </a:pPr>
            <a:r>
              <a:rPr sz="1800" dirty="0"/>
              <a:t>(SELECT </a:t>
            </a:r>
            <a:r>
              <a:rPr sz="1800" dirty="0" err="1"/>
              <a:t>username,comment_text</a:t>
            </a:r>
            <a:r>
              <a:rPr sz="1800" dirty="0"/>
              <a:t> </a:t>
            </a:r>
          </a:p>
          <a:p>
            <a:pPr marL="0" indent="0">
              <a:buNone/>
            </a:pPr>
            <a:r>
              <a:rPr sz="1800" dirty="0"/>
              <a:t>FROM users </a:t>
            </a:r>
          </a:p>
          <a:p>
            <a:pPr marL="0" indent="0"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56E72-C7B1-30A8-A494-B9736D08F173}"/>
              </a:ext>
            </a:extLst>
          </p:cNvPr>
          <p:cNvSpPr txBox="1"/>
          <p:nvPr/>
        </p:nvSpPr>
        <p:spPr>
          <a:xfrm>
            <a:off x="794657" y="498545"/>
            <a:ext cx="671648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(SELECT </a:t>
            </a:r>
            <a:r>
              <a:rPr lang="en-US" sz="1800" dirty="0" err="1"/>
              <a:t>username,comment_text</a:t>
            </a:r>
            <a:r>
              <a:rPr lang="en-US" sz="1800" dirty="0"/>
              <a:t> </a:t>
            </a:r>
          </a:p>
          <a:p>
            <a:r>
              <a:rPr lang="en-US" sz="1800" dirty="0"/>
              <a:t>FROM users </a:t>
            </a:r>
          </a:p>
          <a:p>
            <a:r>
              <a:rPr lang="en-US" sz="1800" dirty="0"/>
              <a:t>LEFT JOIN comments ON users.id = </a:t>
            </a:r>
            <a:r>
              <a:rPr lang="en-US" sz="1800" dirty="0" err="1"/>
              <a:t>comments.user_id</a:t>
            </a:r>
            <a:r>
              <a:rPr lang="en-US" sz="1800" dirty="0"/>
              <a:t> </a:t>
            </a:r>
          </a:p>
          <a:p>
            <a:r>
              <a:rPr lang="en-US" sz="1800" dirty="0"/>
              <a:t>GROUP BY users.id </a:t>
            </a:r>
          </a:p>
          <a:p>
            <a:r>
              <a:rPr lang="en-US" sz="1800" dirty="0"/>
              <a:t>HAVING </a:t>
            </a:r>
            <a:r>
              <a:rPr lang="en-US" sz="1800" dirty="0" err="1"/>
              <a:t>comment_text</a:t>
            </a:r>
            <a:r>
              <a:rPr lang="en-US" sz="1800" dirty="0"/>
              <a:t> IS NULL) AS </a:t>
            </a:r>
            <a:r>
              <a:rPr lang="en-US" sz="1800" dirty="0" err="1"/>
              <a:t>total_number_of_users_without_comments</a:t>
            </a:r>
            <a:r>
              <a:rPr lang="en-US" sz="1800" dirty="0"/>
              <a:t> </a:t>
            </a:r>
          </a:p>
          <a:p>
            <a:r>
              <a:rPr lang="en-US" sz="1800" dirty="0"/>
              <a:t>) AS </a:t>
            </a:r>
            <a:r>
              <a:rPr lang="en-US" sz="1800" dirty="0" err="1"/>
              <a:t>tableA</a:t>
            </a:r>
            <a:r>
              <a:rPr lang="en-US" sz="1800" dirty="0"/>
              <a:t> </a:t>
            </a:r>
          </a:p>
          <a:p>
            <a:r>
              <a:rPr lang="en-US" sz="1800" dirty="0"/>
              <a:t>JOIN </a:t>
            </a:r>
          </a:p>
          <a:p>
            <a:r>
              <a:rPr lang="en-US" sz="1800" dirty="0"/>
              <a:t>( </a:t>
            </a:r>
          </a:p>
          <a:p>
            <a:r>
              <a:rPr lang="en-US" sz="1800" dirty="0"/>
              <a:t>SELECT COUNT(*) AS </a:t>
            </a:r>
            <a:r>
              <a:rPr lang="en-US" sz="1800" dirty="0" err="1"/>
              <a:t>total_B</a:t>
            </a:r>
            <a:r>
              <a:rPr lang="en-US" sz="1800" dirty="0"/>
              <a:t> FROM </a:t>
            </a:r>
          </a:p>
          <a:p>
            <a:r>
              <a:rPr lang="en-US" sz="1800" dirty="0"/>
              <a:t>(SELECT </a:t>
            </a:r>
            <a:r>
              <a:rPr lang="en-US" sz="1800" dirty="0" err="1"/>
              <a:t>username,comment_text</a:t>
            </a:r>
            <a:r>
              <a:rPr lang="en-US" sz="1800" dirty="0"/>
              <a:t> </a:t>
            </a:r>
          </a:p>
          <a:p>
            <a:r>
              <a:rPr lang="en-US" sz="1800" dirty="0"/>
              <a:t>FROM users </a:t>
            </a:r>
          </a:p>
          <a:p>
            <a:r>
              <a:rPr lang="en-US" sz="1800" dirty="0"/>
              <a:t>LEFT JOIN comments ON users.id = </a:t>
            </a:r>
            <a:r>
              <a:rPr lang="en-US" sz="1800" dirty="0" err="1"/>
              <a:t>comments.user_id</a:t>
            </a:r>
            <a:r>
              <a:rPr lang="en-US" sz="1800" dirty="0"/>
              <a:t> </a:t>
            </a:r>
          </a:p>
          <a:p>
            <a:r>
              <a:rPr lang="en-US" sz="1800" dirty="0"/>
              <a:t>GROUP BY users.id </a:t>
            </a:r>
          </a:p>
          <a:p>
            <a:r>
              <a:rPr lang="en-US" sz="1800" dirty="0"/>
              <a:t>HAVING </a:t>
            </a:r>
            <a:r>
              <a:rPr lang="en-US" sz="1800" dirty="0" err="1"/>
              <a:t>comment_text</a:t>
            </a:r>
            <a:r>
              <a:rPr lang="en-US" sz="1800" dirty="0"/>
              <a:t> IS NOT NULL) AS </a:t>
            </a:r>
            <a:r>
              <a:rPr lang="en-US" sz="1800" dirty="0" err="1"/>
              <a:t>total_number_users_with_comments</a:t>
            </a:r>
            <a:r>
              <a:rPr lang="en-US" sz="1800" dirty="0"/>
              <a:t> </a:t>
            </a:r>
          </a:p>
          <a:p>
            <a:r>
              <a:rPr lang="en-US" sz="1800" dirty="0"/>
              <a:t>)AS </a:t>
            </a:r>
            <a:r>
              <a:rPr lang="en-US" sz="1800" dirty="0" err="1"/>
              <a:t>tableB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b="1" dirty="0"/>
              <a:t>Output</a:t>
            </a:r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AD338-3EC6-0803-CDF1-03BC9B9B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51"/>
          <a:stretch/>
        </p:blipFill>
        <p:spPr>
          <a:xfrm>
            <a:off x="1437222" y="5761606"/>
            <a:ext cx="7435809" cy="7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7CD2-E7B2-E551-3EBC-DFD5A1E1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7BFF-0EF7-421C-6B4C-FAAFF4977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RAVI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1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529688"/>
            <a:ext cx="7055380" cy="716918"/>
          </a:xfrm>
        </p:spPr>
        <p:txBody>
          <a:bodyPr/>
          <a:lstStyle/>
          <a:p>
            <a:r>
              <a:rPr dirty="0"/>
              <a:t>Find the 5 Oldest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28" y="1534887"/>
            <a:ext cx="6711654" cy="4430492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SELECT * </a:t>
            </a:r>
          </a:p>
          <a:p>
            <a:pPr marL="0" indent="0">
              <a:buNone/>
            </a:pPr>
            <a:r>
              <a:rPr dirty="0"/>
              <a:t>FROM users </a:t>
            </a:r>
          </a:p>
          <a:p>
            <a:pPr marL="0" indent="0">
              <a:buNone/>
            </a:pPr>
            <a:r>
              <a:rPr dirty="0"/>
              <a:t>ORDER BY </a:t>
            </a:r>
            <a:r>
              <a:rPr dirty="0" err="1"/>
              <a:t>created_at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LIMIT 5;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Output 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4580-20BF-41AE-C9DE-7F54D28C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14" b="9286"/>
          <a:stretch/>
        </p:blipFill>
        <p:spPr>
          <a:xfrm>
            <a:off x="2364808" y="4569324"/>
            <a:ext cx="4190215" cy="21269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96" y="990600"/>
            <a:ext cx="7055380" cy="1019524"/>
          </a:xfrm>
        </p:spPr>
        <p:txBody>
          <a:bodyPr>
            <a:normAutofit/>
          </a:bodyPr>
          <a:lstStyle/>
          <a:p>
            <a:r>
              <a:rPr sz="2800" dirty="0"/>
              <a:t>Find the Most Popular Registration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774" y="1848706"/>
            <a:ext cx="6711654" cy="34181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SELECT </a:t>
            </a:r>
          </a:p>
          <a:p>
            <a:pPr marL="0" indent="0">
              <a:buNone/>
            </a:pPr>
            <a:r>
              <a:rPr dirty="0"/>
              <a:t>    DAYNAME(</a:t>
            </a:r>
            <a:r>
              <a:rPr dirty="0" err="1"/>
              <a:t>created_at</a:t>
            </a:r>
            <a:r>
              <a:rPr dirty="0"/>
              <a:t>) AS day, </a:t>
            </a:r>
          </a:p>
          <a:p>
            <a:pPr marL="0" indent="0">
              <a:buNone/>
            </a:pPr>
            <a:r>
              <a:rPr dirty="0"/>
              <a:t>    count(*) AS total </a:t>
            </a:r>
          </a:p>
          <a:p>
            <a:pPr marL="0" indent="0">
              <a:buNone/>
            </a:pPr>
            <a:r>
              <a:rPr dirty="0"/>
              <a:t>FROM users </a:t>
            </a:r>
          </a:p>
          <a:p>
            <a:pPr marL="0" indent="0">
              <a:buNone/>
            </a:pPr>
            <a:r>
              <a:rPr dirty="0"/>
              <a:t>GROUP BY day </a:t>
            </a:r>
          </a:p>
          <a:p>
            <a:pPr marL="0" indent="0">
              <a:buNone/>
            </a:pPr>
            <a:r>
              <a:rPr dirty="0"/>
              <a:t>ORDER BY total DESC </a:t>
            </a:r>
          </a:p>
          <a:p>
            <a:pPr marL="0" indent="0">
              <a:buNone/>
            </a:pPr>
            <a:r>
              <a:rPr dirty="0"/>
              <a:t>LIMIT 2;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Output</a:t>
            </a:r>
            <a:r>
              <a:rPr lang="en-IN" dirty="0"/>
              <a:t> :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FF75F-9B9B-4602-7CD6-4A60CE7CC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4604658"/>
            <a:ext cx="2928257" cy="162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822832"/>
            <a:ext cx="7055380" cy="1400530"/>
          </a:xfrm>
        </p:spPr>
        <p:txBody>
          <a:bodyPr>
            <a:normAutofit/>
          </a:bodyPr>
          <a:lstStyle/>
          <a:p>
            <a:r>
              <a:rPr dirty="0"/>
              <a:t>Find Users Who Have Never Posted a Photo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SELECT username</a:t>
            </a:r>
            <a:r>
              <a:rPr lang="en-US" dirty="0"/>
              <a:t>                    </a:t>
            </a:r>
            <a:r>
              <a:rPr lang="en-US" b="1" dirty="0"/>
              <a:t> Output : </a:t>
            </a:r>
            <a:endParaRPr b="1" dirty="0"/>
          </a:p>
          <a:p>
            <a:pPr marL="0" indent="0">
              <a:buNone/>
            </a:pPr>
            <a:r>
              <a:rPr dirty="0"/>
              <a:t>FROM users </a:t>
            </a:r>
          </a:p>
          <a:p>
            <a:pPr marL="0" indent="0">
              <a:buNone/>
            </a:pPr>
            <a:r>
              <a:rPr dirty="0"/>
              <a:t>LEFT JOIN photos </a:t>
            </a:r>
          </a:p>
          <a:p>
            <a:pPr marL="0" indent="0">
              <a:buNone/>
            </a:pPr>
            <a:r>
              <a:rPr dirty="0"/>
              <a:t>ON users.id=</a:t>
            </a:r>
            <a:r>
              <a:rPr dirty="0" err="1"/>
              <a:t>photos.user_id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WHERE photos.id IS NULL;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A8626-411F-ADF6-B990-91EFA48E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50" y="2223363"/>
            <a:ext cx="2152950" cy="46619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375549"/>
            <a:ext cx="7055380" cy="609605"/>
          </a:xfrm>
        </p:spPr>
        <p:txBody>
          <a:bodyPr>
            <a:normAutofit/>
          </a:bodyPr>
          <a:lstStyle/>
          <a:p>
            <a:r>
              <a:rPr sz="2800" dirty="0"/>
              <a:t>Contest for the Most Liked Photo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232" y="680351"/>
            <a:ext cx="6711654" cy="4887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dirty="0"/>
              <a:t>SELECT </a:t>
            </a:r>
          </a:p>
          <a:p>
            <a:pPr marL="0" indent="0">
              <a:buNone/>
            </a:pPr>
            <a:r>
              <a:rPr sz="1600" dirty="0"/>
              <a:t>    username, </a:t>
            </a:r>
          </a:p>
          <a:p>
            <a:pPr marL="0" indent="0">
              <a:buNone/>
            </a:pPr>
            <a:r>
              <a:rPr sz="1600" dirty="0"/>
              <a:t>    photos.id, </a:t>
            </a:r>
          </a:p>
          <a:p>
            <a:pPr marL="0" indent="0">
              <a:buNone/>
            </a:pPr>
            <a:r>
              <a:rPr sz="1600" dirty="0"/>
              <a:t>    </a:t>
            </a:r>
            <a:r>
              <a:rPr sz="1600" dirty="0" err="1"/>
              <a:t>photos.image_url</a:t>
            </a:r>
            <a:r>
              <a:rPr sz="1600" dirty="0"/>
              <a:t>, </a:t>
            </a:r>
          </a:p>
          <a:p>
            <a:pPr marL="0" indent="0">
              <a:buNone/>
            </a:pPr>
            <a:r>
              <a:rPr sz="1600" dirty="0"/>
              <a:t>    count(</a:t>
            </a:r>
            <a:r>
              <a:rPr sz="1600" dirty="0" err="1"/>
              <a:t>likes.user_id</a:t>
            </a:r>
            <a:r>
              <a:rPr sz="1600" dirty="0"/>
              <a:t>) AS total </a:t>
            </a:r>
          </a:p>
          <a:p>
            <a:pPr marL="0" indent="0">
              <a:buNone/>
            </a:pPr>
            <a:r>
              <a:rPr sz="1600" dirty="0"/>
              <a:t>FROM photos </a:t>
            </a:r>
          </a:p>
          <a:p>
            <a:pPr marL="0" indent="0">
              <a:buNone/>
            </a:pPr>
            <a:r>
              <a:rPr sz="1600" dirty="0"/>
              <a:t>INNER JOIN likes </a:t>
            </a:r>
          </a:p>
          <a:p>
            <a:pPr marL="0" indent="0">
              <a:buNone/>
            </a:pPr>
            <a:r>
              <a:rPr sz="1600" dirty="0"/>
              <a:t>    ON likes.photo_id=photos.id </a:t>
            </a:r>
          </a:p>
          <a:p>
            <a:pPr marL="0" indent="0">
              <a:buNone/>
            </a:pPr>
            <a:r>
              <a:rPr sz="1600" dirty="0"/>
              <a:t>INNER JOIN users </a:t>
            </a:r>
          </a:p>
          <a:p>
            <a:pPr marL="0" indent="0">
              <a:buNone/>
            </a:pPr>
            <a:r>
              <a:rPr sz="1600" dirty="0"/>
              <a:t>    ON </a:t>
            </a:r>
            <a:r>
              <a:rPr sz="1600" dirty="0" err="1"/>
              <a:t>photos.user_id</a:t>
            </a:r>
            <a:r>
              <a:rPr sz="1600" dirty="0"/>
              <a:t> = users.id </a:t>
            </a:r>
          </a:p>
          <a:p>
            <a:pPr marL="0" indent="0">
              <a:buNone/>
            </a:pPr>
            <a:r>
              <a:rPr sz="1600" dirty="0"/>
              <a:t>GROUP BY photos.id </a:t>
            </a:r>
          </a:p>
          <a:p>
            <a:pPr marL="0" indent="0">
              <a:buNone/>
            </a:pPr>
            <a:r>
              <a:rPr sz="1600" dirty="0"/>
              <a:t>ORDER BY total DESC </a:t>
            </a:r>
            <a:r>
              <a:rPr lang="en-US" sz="1600" dirty="0"/>
              <a:t>                                </a:t>
            </a:r>
            <a:r>
              <a:rPr lang="en-US" sz="1600" b="1" dirty="0"/>
              <a:t>Output</a:t>
            </a:r>
            <a:endParaRPr sz="1600" b="1" dirty="0"/>
          </a:p>
          <a:p>
            <a:pPr marL="0" indent="0">
              <a:buNone/>
            </a:pPr>
            <a:r>
              <a:rPr sz="1600" dirty="0"/>
              <a:t>LIMIT 1;</a:t>
            </a:r>
          </a:p>
          <a:p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201E8-582D-AABF-318F-6A26F7E3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91" y="5726200"/>
            <a:ext cx="7055380" cy="113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73" y="844603"/>
            <a:ext cx="7055380" cy="1400530"/>
          </a:xfrm>
        </p:spPr>
        <p:txBody>
          <a:bodyPr>
            <a:noAutofit/>
          </a:bodyPr>
          <a:lstStyle/>
          <a:p>
            <a:r>
              <a:rPr sz="4400" dirty="0"/>
              <a:t>Average Number of Posts per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662519"/>
            <a:ext cx="6711654" cy="4195481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SELECT </a:t>
            </a:r>
          </a:p>
          <a:p>
            <a:pPr marL="0" indent="0">
              <a:buNone/>
            </a:pPr>
            <a:r>
              <a:rPr dirty="0"/>
              <a:t>(SELECT COUNT(*) FROM photos) / (SELECT COUNT(*) FROM users) AS avg;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b="1" dirty="0"/>
              <a:t>Output :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AA124-53E6-921A-EC56-817BED72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96" r="13076" b="21717"/>
          <a:stretch/>
        </p:blipFill>
        <p:spPr>
          <a:xfrm>
            <a:off x="3198949" y="4822371"/>
            <a:ext cx="2026194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96" y="652395"/>
            <a:ext cx="7055380" cy="1400530"/>
          </a:xfrm>
        </p:spPr>
        <p:txBody>
          <a:bodyPr>
            <a:normAutofit/>
          </a:bodyPr>
          <a:lstStyle/>
          <a:p>
            <a:r>
              <a:rPr sz="3600" dirty="0"/>
              <a:t>Find Top 5 Most Used Hashtags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06287"/>
            <a:ext cx="6711654" cy="4942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SELECT </a:t>
            </a:r>
          </a:p>
          <a:p>
            <a:pPr marL="0" indent="0">
              <a:buNone/>
            </a:pPr>
            <a:r>
              <a:rPr dirty="0" err="1"/>
              <a:t>tags.tag_name</a:t>
            </a:r>
            <a:r>
              <a:rPr dirty="0"/>
              <a:t>, </a:t>
            </a:r>
          </a:p>
          <a:p>
            <a:pPr marL="0" indent="0">
              <a:buNone/>
            </a:pPr>
            <a:r>
              <a:rPr dirty="0"/>
              <a:t>COUNT(*) AS total </a:t>
            </a:r>
          </a:p>
          <a:p>
            <a:pPr marL="0" indent="0">
              <a:buNone/>
            </a:pPr>
            <a:r>
              <a:rPr dirty="0"/>
              <a:t>FROM </a:t>
            </a:r>
            <a:r>
              <a:rPr dirty="0" err="1"/>
              <a:t>photo_tags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JOIN tags </a:t>
            </a:r>
          </a:p>
          <a:p>
            <a:pPr marL="0" indent="0">
              <a:buNone/>
            </a:pPr>
            <a:r>
              <a:rPr dirty="0"/>
              <a:t>  ON </a:t>
            </a:r>
            <a:r>
              <a:rPr dirty="0" err="1"/>
              <a:t>photo_tags.tag_id</a:t>
            </a:r>
            <a:r>
              <a:rPr dirty="0"/>
              <a:t>= tags.id </a:t>
            </a:r>
            <a:r>
              <a:rPr lang="en-US" dirty="0"/>
              <a:t>                     </a:t>
            </a:r>
            <a:r>
              <a:rPr lang="en-US" b="1" dirty="0"/>
              <a:t>Output</a:t>
            </a:r>
            <a:endParaRPr b="1" dirty="0"/>
          </a:p>
          <a:p>
            <a:pPr marL="0" indent="0">
              <a:buNone/>
            </a:pPr>
            <a:r>
              <a:rPr dirty="0"/>
              <a:t>GROUP BY tags.id </a:t>
            </a:r>
          </a:p>
          <a:p>
            <a:pPr marL="0" indent="0">
              <a:buNone/>
            </a:pPr>
            <a:r>
              <a:rPr dirty="0"/>
              <a:t>ORDER BY total DESC </a:t>
            </a:r>
          </a:p>
          <a:p>
            <a:pPr marL="0" indent="0">
              <a:buNone/>
            </a:pPr>
            <a:r>
              <a:rPr dirty="0"/>
              <a:t>LIMIT 5;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13B1F-8FA8-0EAC-DAF8-30108348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34" y="4427705"/>
            <a:ext cx="2671180" cy="2273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0" y="424530"/>
            <a:ext cx="7055380" cy="929768"/>
          </a:xfrm>
        </p:spPr>
        <p:txBody>
          <a:bodyPr>
            <a:normAutofit/>
          </a:bodyPr>
          <a:lstStyle/>
          <a:p>
            <a:r>
              <a:rPr sz="2800" dirty="0"/>
              <a:t>Find Users Who Have Liked Every Photo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21" y="889414"/>
            <a:ext cx="6711654" cy="4195481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SELECT </a:t>
            </a:r>
            <a:r>
              <a:rPr dirty="0" err="1"/>
              <a:t>users.id,username</a:t>
            </a:r>
            <a:r>
              <a:rPr dirty="0"/>
              <a:t>, COUNT(users.id) AS </a:t>
            </a:r>
            <a:r>
              <a:rPr dirty="0" err="1"/>
              <a:t>total_likes_by_user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FROM users </a:t>
            </a:r>
          </a:p>
          <a:p>
            <a:pPr marL="0" indent="0">
              <a:buNone/>
            </a:pPr>
            <a:r>
              <a:rPr dirty="0"/>
              <a:t>JOIN likes ON users.id = </a:t>
            </a:r>
            <a:r>
              <a:rPr dirty="0" err="1"/>
              <a:t>likes.user_id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GROUP BY users.id </a:t>
            </a:r>
          </a:p>
          <a:p>
            <a:pPr marL="0" indent="0">
              <a:buNone/>
            </a:pPr>
            <a:r>
              <a:rPr dirty="0"/>
              <a:t>HAVING </a:t>
            </a:r>
            <a:r>
              <a:rPr dirty="0" err="1"/>
              <a:t>total_likes_by_user</a:t>
            </a:r>
            <a:r>
              <a:rPr dirty="0"/>
              <a:t> = (SELECT COUNT(*) FROM photos);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b="1" dirty="0"/>
              <a:t>Output :</a:t>
            </a:r>
            <a:endParaRPr b="1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1848D-6D95-4939-B9B6-9D736D54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060" y="3717771"/>
            <a:ext cx="3636055" cy="3140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Find Users Who Have Never Commented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SELECT </a:t>
            </a:r>
            <a:r>
              <a:rPr dirty="0" err="1"/>
              <a:t>username,comment_text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FROM users </a:t>
            </a:r>
          </a:p>
          <a:p>
            <a:pPr marL="0" indent="0">
              <a:buNone/>
            </a:pPr>
            <a:r>
              <a:rPr dirty="0"/>
              <a:t>LEFT JOIN comments ON users.id = </a:t>
            </a:r>
            <a:r>
              <a:rPr dirty="0" err="1"/>
              <a:t>comments.user_id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GROUP BY users.id </a:t>
            </a:r>
          </a:p>
          <a:p>
            <a:pPr marL="0" indent="0">
              <a:buNone/>
            </a:pPr>
            <a:r>
              <a:rPr dirty="0"/>
              <a:t>HAVING </a:t>
            </a:r>
            <a:r>
              <a:rPr dirty="0" err="1"/>
              <a:t>comment_text</a:t>
            </a:r>
            <a:r>
              <a:rPr dirty="0"/>
              <a:t> IS NULL;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b="1" dirty="0"/>
              <a:t>Output :</a:t>
            </a:r>
            <a:endParaRPr b="1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614CD-0990-DF54-76A7-09AD4DA9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44" b="-21471"/>
          <a:stretch/>
        </p:blipFill>
        <p:spPr>
          <a:xfrm>
            <a:off x="3561527" y="5312229"/>
            <a:ext cx="2665102" cy="14045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588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Find the 5 Oldest Users</vt:lpstr>
      <vt:lpstr>Find the Most Popular Registration Day</vt:lpstr>
      <vt:lpstr>Find Users Who Have Never Posted a Photo</vt:lpstr>
      <vt:lpstr>Contest for the Most Liked Photo</vt:lpstr>
      <vt:lpstr>Average Number of Posts per User</vt:lpstr>
      <vt:lpstr>Find Top 5 Most Used Hashtags</vt:lpstr>
      <vt:lpstr>Find Users Who Have Liked Every Photo</vt:lpstr>
      <vt:lpstr>Find Users Who Have Never Commented</vt:lpstr>
      <vt:lpstr>Find Users Who Have Never Commented or Commented on Every Photo</vt:lpstr>
      <vt:lpstr>PowerPoint Presentation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Ravi kumar</cp:lastModifiedBy>
  <cp:revision>8</cp:revision>
  <dcterms:created xsi:type="dcterms:W3CDTF">2013-01-27T09:14:16Z</dcterms:created>
  <dcterms:modified xsi:type="dcterms:W3CDTF">2024-09-19T06:56:13Z</dcterms:modified>
  <cp:category/>
</cp:coreProperties>
</file>